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8" r:id="rId4"/>
  </p:sldMasterIdLst>
  <p:sldIdLst>
    <p:sldId id="256" r:id="rId5"/>
    <p:sldId id="257" r:id="rId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B5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5380" autoAdjust="0"/>
  </p:normalViewPr>
  <p:slideViewPr>
    <p:cSldViewPr snapToGrid="0">
      <p:cViewPr varScale="1">
        <p:scale>
          <a:sx n="86" d="100"/>
          <a:sy n="86" d="100"/>
        </p:scale>
        <p:origin x="69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A1F4CD-0708-4339-A47D-25F76AEDB4DB}" type="doc">
      <dgm:prSet loTypeId="urn:microsoft.com/office/officeart/2005/8/layout/orgChart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A84389-7479-4671-AFAB-22C86A1013C3}">
      <dgm:prSet phldrT="[Text]" custT="1"/>
      <dgm:spPr/>
      <dgm:t>
        <a:bodyPr/>
        <a:lstStyle/>
        <a:p>
          <a:r>
            <a:rPr lang="en-US" sz="800" dirty="0"/>
            <a:t>Jeremy Benedict</a:t>
          </a:r>
          <a:br>
            <a:rPr lang="en-US" sz="800" dirty="0"/>
          </a:br>
          <a:r>
            <a:rPr lang="en-US" sz="800" dirty="0"/>
            <a:t>QUALITY IMP. &amp; TRAINING COORD.</a:t>
          </a:r>
        </a:p>
      </dgm:t>
    </dgm:pt>
    <dgm:pt modelId="{5E5B7B96-2CDB-4DBE-BD1E-B6804DEF3F33}" type="parTrans" cxnId="{121FD0C0-474E-4E7F-9072-7C99AEF77048}">
      <dgm:prSet/>
      <dgm:spPr/>
      <dgm:t>
        <a:bodyPr/>
        <a:lstStyle/>
        <a:p>
          <a:endParaRPr lang="en-US" sz="800"/>
        </a:p>
      </dgm:t>
    </dgm:pt>
    <dgm:pt modelId="{C6A80A7F-77F7-4D7F-A182-4E9EE385A904}" type="sibTrans" cxnId="{121FD0C0-474E-4E7F-9072-7C99AEF77048}">
      <dgm:prSet/>
      <dgm:spPr/>
      <dgm:t>
        <a:bodyPr/>
        <a:lstStyle/>
        <a:p>
          <a:endParaRPr lang="en-US" sz="800"/>
        </a:p>
      </dgm:t>
    </dgm:pt>
    <dgm:pt modelId="{677867AE-D383-4741-A19C-212DA7B39248}">
      <dgm:prSet custT="1"/>
      <dgm:spPr/>
      <dgm:t>
        <a:bodyPr/>
        <a:lstStyle/>
        <a:p>
          <a:r>
            <a:rPr lang="en-US" sz="800" dirty="0"/>
            <a:t>Daniel Condon</a:t>
          </a:r>
          <a:br>
            <a:rPr lang="en-US" sz="800" dirty="0"/>
          </a:br>
          <a:r>
            <a:rPr lang="en-US" sz="800" dirty="0"/>
            <a:t>DIRECTOR OF  COLLEGE STORES</a:t>
          </a:r>
        </a:p>
      </dgm:t>
    </dgm:pt>
    <dgm:pt modelId="{8BE15F60-AC23-42C2-B1B2-C05367E5646B}" type="parTrans" cxnId="{6F0377BB-8D43-4C90-846E-99D061915CE7}">
      <dgm:prSet/>
      <dgm:spPr/>
      <dgm:t>
        <a:bodyPr/>
        <a:lstStyle/>
        <a:p>
          <a:endParaRPr lang="en-US" sz="800"/>
        </a:p>
      </dgm:t>
    </dgm:pt>
    <dgm:pt modelId="{BE18F588-8385-45F5-A5A3-006B4ED2851B}" type="sibTrans" cxnId="{6F0377BB-8D43-4C90-846E-99D061915CE7}">
      <dgm:prSet/>
      <dgm:spPr/>
      <dgm:t>
        <a:bodyPr/>
        <a:lstStyle/>
        <a:p>
          <a:endParaRPr lang="en-US" sz="800"/>
        </a:p>
      </dgm:t>
    </dgm:pt>
    <dgm:pt modelId="{FF099EF7-321E-45BF-AED6-CB0900C8341A}">
      <dgm:prSet phldrT="[Text]" custT="1"/>
      <dgm:spPr/>
      <dgm:t>
        <a:bodyPr/>
        <a:lstStyle/>
        <a:p>
          <a:r>
            <a:rPr lang="en-US" sz="800" dirty="0"/>
            <a:t>Daniel Davis</a:t>
          </a:r>
          <a:br>
            <a:rPr lang="en-US" sz="800" dirty="0"/>
          </a:br>
          <a:r>
            <a:rPr lang="en-US" sz="800" dirty="0"/>
            <a:t>DIR. FAC. EQUIP. AND PLANNING</a:t>
          </a:r>
        </a:p>
      </dgm:t>
    </dgm:pt>
    <dgm:pt modelId="{77A2F5FD-58D1-4D68-BCF2-D7F56AB792AB}" type="parTrans" cxnId="{98272939-6EB7-44C7-AD4D-4C03F6589210}">
      <dgm:prSet/>
      <dgm:spPr/>
      <dgm:t>
        <a:bodyPr/>
        <a:lstStyle/>
        <a:p>
          <a:endParaRPr lang="en-US" sz="800"/>
        </a:p>
      </dgm:t>
    </dgm:pt>
    <dgm:pt modelId="{46290DE6-CD0C-4A93-A40F-C405E9AA9A19}" type="sibTrans" cxnId="{98272939-6EB7-44C7-AD4D-4C03F6589210}">
      <dgm:prSet/>
      <dgm:spPr/>
      <dgm:t>
        <a:bodyPr/>
        <a:lstStyle/>
        <a:p>
          <a:endParaRPr lang="en-US" sz="800"/>
        </a:p>
      </dgm:t>
    </dgm:pt>
    <dgm:pt modelId="{396A7383-D9B4-4304-8B32-78C675C30257}">
      <dgm:prSet custT="1"/>
      <dgm:spPr/>
      <dgm:t>
        <a:bodyPr/>
        <a:lstStyle/>
        <a:p>
          <a:r>
            <a:rPr lang="en-US" sz="800" dirty="0"/>
            <a:t>James Belknap</a:t>
          </a:r>
          <a:br>
            <a:rPr lang="en-US" sz="800" dirty="0"/>
          </a:br>
          <a:r>
            <a:rPr lang="en-US" sz="800" dirty="0"/>
            <a:t>SEN.MAINT. WORKER</a:t>
          </a:r>
        </a:p>
      </dgm:t>
    </dgm:pt>
    <dgm:pt modelId="{63879560-0422-45CB-8864-A8F90043E6DC}" type="parTrans" cxnId="{B7A2A136-31AA-451F-84B0-F9D080E91954}">
      <dgm:prSet/>
      <dgm:spPr/>
      <dgm:t>
        <a:bodyPr/>
        <a:lstStyle/>
        <a:p>
          <a:endParaRPr lang="en-US" sz="800"/>
        </a:p>
      </dgm:t>
    </dgm:pt>
    <dgm:pt modelId="{036C305C-2D32-4A0F-BFCC-1FD9FF710A6A}" type="sibTrans" cxnId="{B7A2A136-31AA-451F-84B0-F9D080E91954}">
      <dgm:prSet/>
      <dgm:spPr/>
      <dgm:t>
        <a:bodyPr/>
        <a:lstStyle/>
        <a:p>
          <a:endParaRPr lang="en-US" sz="800"/>
        </a:p>
      </dgm:t>
    </dgm:pt>
    <dgm:pt modelId="{BA884887-DAB9-40EF-B210-013F8580F0AC}">
      <dgm:prSet phldrT="[Text]" custT="1"/>
      <dgm:spPr/>
      <dgm:t>
        <a:bodyPr/>
        <a:lstStyle/>
        <a:p>
          <a:r>
            <a:rPr lang="en-US" sz="800" dirty="0">
              <a:solidFill>
                <a:schemeClr val="bg1"/>
              </a:solidFill>
            </a:rPr>
            <a:t>Joseph Fitzgerald</a:t>
          </a:r>
          <a:br>
            <a:rPr lang="en-US" sz="800" dirty="0">
              <a:solidFill>
                <a:schemeClr val="bg1"/>
              </a:solidFill>
            </a:rPr>
          </a:br>
          <a:r>
            <a:rPr lang="en-US" sz="800" dirty="0">
              <a:solidFill>
                <a:srgbClr val="FF0000"/>
              </a:solidFill>
            </a:rPr>
            <a:t>INTERIM</a:t>
          </a:r>
          <a:r>
            <a:rPr lang="en-US" sz="800" dirty="0">
              <a:solidFill>
                <a:schemeClr val="bg1"/>
              </a:solidFill>
            </a:rPr>
            <a:t> CONTROLLER</a:t>
          </a:r>
        </a:p>
      </dgm:t>
    </dgm:pt>
    <dgm:pt modelId="{441267FB-F671-4CDA-A935-38DB662BEC19}" type="parTrans" cxnId="{D4353F35-47C6-4322-8ACD-FBF21F2E9B79}">
      <dgm:prSet/>
      <dgm:spPr/>
      <dgm:t>
        <a:bodyPr/>
        <a:lstStyle/>
        <a:p>
          <a:endParaRPr lang="en-US" sz="800"/>
        </a:p>
      </dgm:t>
    </dgm:pt>
    <dgm:pt modelId="{A0817886-1F54-4253-B827-73561DB71E0E}" type="sibTrans" cxnId="{D4353F35-47C6-4322-8ACD-FBF21F2E9B79}">
      <dgm:prSet/>
      <dgm:spPr/>
      <dgm:t>
        <a:bodyPr/>
        <a:lstStyle/>
        <a:p>
          <a:endParaRPr lang="en-US" sz="800"/>
        </a:p>
      </dgm:t>
    </dgm:pt>
    <dgm:pt modelId="{A23E3DD3-84C7-4F1A-A7EB-38BFC37D2455}">
      <dgm:prSet phldrT="[Text]" custT="1"/>
      <dgm:spPr/>
      <dgm:t>
        <a:bodyPr/>
        <a:lstStyle/>
        <a:p>
          <a:r>
            <a:rPr lang="en-US" sz="800" dirty="0"/>
            <a:t>Samuel Coffey SYSTEM/</a:t>
          </a:r>
          <a:br>
            <a:rPr lang="en-US" sz="800" dirty="0"/>
          </a:br>
          <a:r>
            <a:rPr lang="en-US" sz="800" dirty="0"/>
            <a:t>NETWORK  MGR</a:t>
          </a:r>
        </a:p>
      </dgm:t>
    </dgm:pt>
    <dgm:pt modelId="{6498817C-9826-4FBA-BCEC-41614DC91838}" type="parTrans" cxnId="{CC32D3BE-D3B3-4320-A280-FE481D4240AD}">
      <dgm:prSet/>
      <dgm:spPr/>
      <dgm:t>
        <a:bodyPr/>
        <a:lstStyle/>
        <a:p>
          <a:endParaRPr lang="en-US" sz="800"/>
        </a:p>
      </dgm:t>
    </dgm:pt>
    <dgm:pt modelId="{2D13F887-1444-4980-A5FC-C923C8370102}" type="sibTrans" cxnId="{CC32D3BE-D3B3-4320-A280-FE481D4240AD}">
      <dgm:prSet/>
      <dgm:spPr/>
      <dgm:t>
        <a:bodyPr/>
        <a:lstStyle/>
        <a:p>
          <a:endParaRPr lang="en-US" sz="800"/>
        </a:p>
      </dgm:t>
    </dgm:pt>
    <dgm:pt modelId="{387A18B9-C7FD-4D3D-8661-AA1540911CA6}">
      <dgm:prSet custT="1"/>
      <dgm:spPr/>
      <dgm:t>
        <a:bodyPr/>
        <a:lstStyle/>
        <a:p>
          <a:r>
            <a:rPr lang="en-US" sz="800" dirty="0"/>
            <a:t>Tony Yonta</a:t>
          </a:r>
        </a:p>
        <a:p>
          <a:r>
            <a:rPr lang="en-US" sz="800" dirty="0"/>
            <a:t>TECH. SUPPORT SPECIALIST</a:t>
          </a:r>
        </a:p>
      </dgm:t>
    </dgm:pt>
    <dgm:pt modelId="{582A2D63-3B2B-47AD-8AFC-7938F6C5D036}" type="parTrans" cxnId="{64D22EEC-9091-4B1A-9D5E-4216C39BDEBD}">
      <dgm:prSet/>
      <dgm:spPr/>
      <dgm:t>
        <a:bodyPr/>
        <a:lstStyle/>
        <a:p>
          <a:endParaRPr lang="en-US" sz="800"/>
        </a:p>
      </dgm:t>
    </dgm:pt>
    <dgm:pt modelId="{F8E21599-760F-4403-A2B4-3D9497DF51E6}" type="sibTrans" cxnId="{64D22EEC-9091-4B1A-9D5E-4216C39BDEBD}">
      <dgm:prSet/>
      <dgm:spPr/>
      <dgm:t>
        <a:bodyPr/>
        <a:lstStyle/>
        <a:p>
          <a:endParaRPr lang="en-US" sz="800"/>
        </a:p>
      </dgm:t>
    </dgm:pt>
    <dgm:pt modelId="{75D469C9-B412-4DEE-8DD5-F3EA69343BDF}">
      <dgm:prSet phldrT="[Text]" custT="1"/>
      <dgm:spPr/>
      <dgm:t>
        <a:bodyPr/>
        <a:lstStyle/>
        <a:p>
          <a:r>
            <a:rPr lang="en-US" sz="800" dirty="0"/>
            <a:t>Erika Dean</a:t>
          </a:r>
          <a:br>
            <a:rPr lang="en-US" sz="800" dirty="0"/>
          </a:br>
          <a:r>
            <a:rPr lang="en-US" sz="800" dirty="0"/>
            <a:t>PAYROLL SPECIALIST</a:t>
          </a:r>
        </a:p>
      </dgm:t>
    </dgm:pt>
    <dgm:pt modelId="{A8829179-ED61-4890-8054-11FBE4E9C288}" type="parTrans" cxnId="{CF0CB2C6-9E19-4053-AAE7-49212CD076DC}">
      <dgm:prSet/>
      <dgm:spPr/>
      <dgm:t>
        <a:bodyPr/>
        <a:lstStyle/>
        <a:p>
          <a:endParaRPr lang="en-US" sz="800"/>
        </a:p>
      </dgm:t>
    </dgm:pt>
    <dgm:pt modelId="{CFB67EDA-102B-4203-A282-9B4E3E5ED6F6}" type="sibTrans" cxnId="{CF0CB2C6-9E19-4053-AAE7-49212CD076DC}">
      <dgm:prSet/>
      <dgm:spPr/>
      <dgm:t>
        <a:bodyPr/>
        <a:lstStyle/>
        <a:p>
          <a:endParaRPr lang="en-US" sz="800"/>
        </a:p>
      </dgm:t>
    </dgm:pt>
    <dgm:pt modelId="{066931DE-30AB-4CBF-A9CC-FE39D22F18B8}">
      <dgm:prSet phldrT="[Text]" custT="1"/>
      <dgm:spPr/>
      <dgm:t>
        <a:bodyPr/>
        <a:lstStyle/>
        <a:p>
          <a:r>
            <a:rPr lang="en-US" sz="800" dirty="0"/>
            <a:t>Karen Defilipps</a:t>
          </a:r>
          <a:br>
            <a:rPr lang="en-US" sz="800" dirty="0"/>
          </a:br>
          <a:r>
            <a:rPr lang="en-US" sz="800" dirty="0"/>
            <a:t>HR SPECIALIST</a:t>
          </a:r>
        </a:p>
      </dgm:t>
    </dgm:pt>
    <dgm:pt modelId="{3D5B9668-79AC-4360-8F9F-D8FF3DDA9999}" type="parTrans" cxnId="{EA2D1537-1D45-480B-8C0F-086D680DE19D}">
      <dgm:prSet/>
      <dgm:spPr/>
      <dgm:t>
        <a:bodyPr/>
        <a:lstStyle/>
        <a:p>
          <a:endParaRPr lang="en-US" sz="800"/>
        </a:p>
      </dgm:t>
    </dgm:pt>
    <dgm:pt modelId="{C03CF3E3-0D72-401A-8C27-FB47E25B61EC}" type="sibTrans" cxnId="{EA2D1537-1D45-480B-8C0F-086D680DE19D}">
      <dgm:prSet/>
      <dgm:spPr/>
      <dgm:t>
        <a:bodyPr/>
        <a:lstStyle/>
        <a:p>
          <a:endParaRPr lang="en-US" sz="800"/>
        </a:p>
      </dgm:t>
    </dgm:pt>
    <dgm:pt modelId="{624A170A-C3D5-40F6-84F2-9209004701AC}">
      <dgm:prSet phldrT="[Text]" custT="1"/>
      <dgm:spPr/>
      <dgm:t>
        <a:bodyPr/>
        <a:lstStyle/>
        <a:p>
          <a:r>
            <a:rPr lang="en-US" sz="800" dirty="0">
              <a:solidFill>
                <a:srgbClr val="FF0000"/>
              </a:solidFill>
            </a:rPr>
            <a:t>Vacant</a:t>
          </a:r>
          <a:br>
            <a:rPr lang="en-US" sz="800" dirty="0"/>
          </a:br>
          <a:r>
            <a:rPr lang="en-US" sz="800" dirty="0"/>
            <a:t>RECRUITER</a:t>
          </a:r>
        </a:p>
      </dgm:t>
    </dgm:pt>
    <dgm:pt modelId="{6B882B97-2EF7-4AD7-80B8-D85556097DE6}" type="parTrans" cxnId="{F445AC9F-39FC-4715-BD04-3D76CF78E113}">
      <dgm:prSet/>
      <dgm:spPr/>
      <dgm:t>
        <a:bodyPr/>
        <a:lstStyle/>
        <a:p>
          <a:endParaRPr lang="en-US" sz="800"/>
        </a:p>
      </dgm:t>
    </dgm:pt>
    <dgm:pt modelId="{00868B23-FCAB-4D3F-96E4-D8506849A3F3}" type="sibTrans" cxnId="{F445AC9F-39FC-4715-BD04-3D76CF78E113}">
      <dgm:prSet/>
      <dgm:spPr/>
      <dgm:t>
        <a:bodyPr/>
        <a:lstStyle/>
        <a:p>
          <a:endParaRPr lang="en-US" sz="800"/>
        </a:p>
      </dgm:t>
    </dgm:pt>
    <dgm:pt modelId="{812BD487-3701-4256-AB40-136A35BF4E30}">
      <dgm:prSet custT="1"/>
      <dgm:spPr/>
      <dgm:t>
        <a:bodyPr/>
        <a:lstStyle/>
        <a:p>
          <a:r>
            <a:rPr lang="en-US" sz="800" dirty="0"/>
            <a:t>Patricia Ellis</a:t>
          </a:r>
          <a:br>
            <a:rPr lang="en-US" sz="800" dirty="0"/>
          </a:br>
          <a:r>
            <a:rPr lang="en-US" sz="800" dirty="0"/>
            <a:t>BOOKSTORE CLERK</a:t>
          </a:r>
        </a:p>
      </dgm:t>
    </dgm:pt>
    <dgm:pt modelId="{2C312453-1FB3-4BB6-B60C-423741C6D0DD}" type="parTrans" cxnId="{0FEEE86D-6364-43F8-A7FD-C23158980843}">
      <dgm:prSet/>
      <dgm:spPr/>
      <dgm:t>
        <a:bodyPr/>
        <a:lstStyle/>
        <a:p>
          <a:endParaRPr lang="en-US" sz="800"/>
        </a:p>
      </dgm:t>
    </dgm:pt>
    <dgm:pt modelId="{CDF1EA39-437C-4A81-A1D6-A62EA64BC7C5}" type="sibTrans" cxnId="{0FEEE86D-6364-43F8-A7FD-C23158980843}">
      <dgm:prSet/>
      <dgm:spPr/>
      <dgm:t>
        <a:bodyPr/>
        <a:lstStyle/>
        <a:p>
          <a:endParaRPr lang="en-US" sz="800"/>
        </a:p>
      </dgm:t>
    </dgm:pt>
    <dgm:pt modelId="{7E085A3F-C208-4010-A380-E1551E40B9BC}">
      <dgm:prSet custT="1"/>
      <dgm:spPr/>
      <dgm:t>
        <a:bodyPr/>
        <a:lstStyle/>
        <a:p>
          <a:r>
            <a:rPr lang="en-US" sz="800" dirty="0"/>
            <a:t>Patricia Stovell</a:t>
          </a:r>
          <a:br>
            <a:rPr lang="en-US" sz="800" dirty="0"/>
          </a:br>
          <a:r>
            <a:rPr lang="en-US" sz="800" dirty="0"/>
            <a:t>BOOKSTORE CLERK</a:t>
          </a:r>
        </a:p>
      </dgm:t>
    </dgm:pt>
    <dgm:pt modelId="{5A845DB5-3C48-425E-B17E-C9E35C20A8C4}" type="parTrans" cxnId="{DC88DC75-ADF6-4F41-9FF0-5A286A147276}">
      <dgm:prSet/>
      <dgm:spPr/>
      <dgm:t>
        <a:bodyPr/>
        <a:lstStyle/>
        <a:p>
          <a:endParaRPr lang="en-US" sz="800"/>
        </a:p>
      </dgm:t>
    </dgm:pt>
    <dgm:pt modelId="{5251134A-541C-43D2-BE2B-32E96ACFC77C}" type="sibTrans" cxnId="{DC88DC75-ADF6-4F41-9FF0-5A286A147276}">
      <dgm:prSet/>
      <dgm:spPr/>
      <dgm:t>
        <a:bodyPr/>
        <a:lstStyle/>
        <a:p>
          <a:endParaRPr lang="en-US" sz="800"/>
        </a:p>
      </dgm:t>
    </dgm:pt>
    <dgm:pt modelId="{7503CD22-DB23-496A-B2B3-8F701DFDECCD}">
      <dgm:prSet custT="1"/>
      <dgm:spPr/>
      <dgm:t>
        <a:bodyPr/>
        <a:lstStyle/>
        <a:p>
          <a:r>
            <a:rPr lang="en-US" sz="800" dirty="0"/>
            <a:t>Robert Velez</a:t>
          </a:r>
          <a:br>
            <a:rPr lang="en-US" sz="800" dirty="0"/>
          </a:br>
          <a:r>
            <a:rPr lang="en-US" sz="800" dirty="0"/>
            <a:t>CUSOMER PACKAGE COORDINATOR</a:t>
          </a:r>
        </a:p>
      </dgm:t>
    </dgm:pt>
    <dgm:pt modelId="{D2A8CC75-3A26-457A-9E98-850212928D5F}" type="parTrans" cxnId="{90343FD9-B08A-4953-86D5-585D328E18D3}">
      <dgm:prSet/>
      <dgm:spPr/>
      <dgm:t>
        <a:bodyPr/>
        <a:lstStyle/>
        <a:p>
          <a:endParaRPr lang="en-US" sz="800"/>
        </a:p>
      </dgm:t>
    </dgm:pt>
    <dgm:pt modelId="{DCC0B5D3-1C00-4E80-8F94-3FB39F3A4337}" type="sibTrans" cxnId="{90343FD9-B08A-4953-86D5-585D328E18D3}">
      <dgm:prSet/>
      <dgm:spPr/>
      <dgm:t>
        <a:bodyPr/>
        <a:lstStyle/>
        <a:p>
          <a:endParaRPr lang="en-US" sz="800"/>
        </a:p>
      </dgm:t>
    </dgm:pt>
    <dgm:pt modelId="{BE15FF50-17D6-4673-BBE0-13B0A959D5FB}">
      <dgm:prSet custT="1"/>
      <dgm:spPr/>
      <dgm:t>
        <a:bodyPr/>
        <a:lstStyle/>
        <a:p>
          <a:r>
            <a:rPr lang="en-US" sz="800" dirty="0"/>
            <a:t>John Wells</a:t>
          </a:r>
          <a:br>
            <a:rPr lang="en-US" sz="800" dirty="0"/>
          </a:br>
          <a:r>
            <a:rPr lang="en-US" sz="800" dirty="0"/>
            <a:t>RECEIVER</a:t>
          </a:r>
        </a:p>
      </dgm:t>
    </dgm:pt>
    <dgm:pt modelId="{7CF2FD93-E02C-4E8D-BC62-3A264A673542}" type="parTrans" cxnId="{E3FCC97E-97B6-4FC8-8F7B-A047DBF05B12}">
      <dgm:prSet/>
      <dgm:spPr/>
      <dgm:t>
        <a:bodyPr/>
        <a:lstStyle/>
        <a:p>
          <a:endParaRPr lang="en-US" sz="800"/>
        </a:p>
      </dgm:t>
    </dgm:pt>
    <dgm:pt modelId="{4E127D32-214C-47B1-999C-B45B4E8739FC}" type="sibTrans" cxnId="{E3FCC97E-97B6-4FC8-8F7B-A047DBF05B12}">
      <dgm:prSet/>
      <dgm:spPr/>
      <dgm:t>
        <a:bodyPr/>
        <a:lstStyle/>
        <a:p>
          <a:endParaRPr lang="en-US" sz="800"/>
        </a:p>
      </dgm:t>
    </dgm:pt>
    <dgm:pt modelId="{AC21C266-1955-4F9D-96B8-079CDFA2D57D}">
      <dgm:prSet custT="1"/>
      <dgm:spPr/>
      <dgm:t>
        <a:bodyPr/>
        <a:lstStyle/>
        <a:p>
          <a:r>
            <a:rPr lang="en-US" sz="800" dirty="0"/>
            <a:t>Gifford Wright</a:t>
          </a:r>
          <a:br>
            <a:rPr lang="en-US" sz="800" dirty="0"/>
          </a:br>
          <a:r>
            <a:rPr lang="en-US" sz="800" dirty="0"/>
            <a:t>SEN. MAINT. WORKER</a:t>
          </a:r>
        </a:p>
      </dgm:t>
    </dgm:pt>
    <dgm:pt modelId="{E70D72D6-E245-46C1-9F06-8EED8FBEFD73}" type="parTrans" cxnId="{14FC5D67-905D-4FFD-85B4-DE1C941CCBF5}">
      <dgm:prSet/>
      <dgm:spPr/>
      <dgm:t>
        <a:bodyPr/>
        <a:lstStyle/>
        <a:p>
          <a:endParaRPr lang="en-US" sz="800"/>
        </a:p>
      </dgm:t>
    </dgm:pt>
    <dgm:pt modelId="{24987BB7-A9F1-4911-B38A-7D2C349136F4}" type="sibTrans" cxnId="{14FC5D67-905D-4FFD-85B4-DE1C941CCBF5}">
      <dgm:prSet/>
      <dgm:spPr/>
      <dgm:t>
        <a:bodyPr/>
        <a:lstStyle/>
        <a:p>
          <a:endParaRPr lang="en-US" sz="800"/>
        </a:p>
      </dgm:t>
    </dgm:pt>
    <dgm:pt modelId="{6FEDAFEA-8BC4-46C0-B1B3-2AB06FCEDA90}">
      <dgm:prSet custT="1"/>
      <dgm:spPr/>
      <dgm:t>
        <a:bodyPr/>
        <a:lstStyle/>
        <a:p>
          <a:r>
            <a:rPr lang="en-US" sz="800" dirty="0"/>
            <a:t>Gary Inman</a:t>
          </a:r>
          <a:br>
            <a:rPr lang="en-US" sz="800" dirty="0"/>
          </a:br>
          <a:r>
            <a:rPr lang="en-US" sz="800" dirty="0"/>
            <a:t>MAINTENANCE WORKER</a:t>
          </a:r>
        </a:p>
      </dgm:t>
    </dgm:pt>
    <dgm:pt modelId="{A9D5EF34-8ED1-40DC-A7D2-187441181AD8}" type="parTrans" cxnId="{DA0D6C7B-364D-49EC-B405-FD39D65CEAED}">
      <dgm:prSet/>
      <dgm:spPr/>
      <dgm:t>
        <a:bodyPr/>
        <a:lstStyle/>
        <a:p>
          <a:endParaRPr lang="en-US" sz="800"/>
        </a:p>
      </dgm:t>
    </dgm:pt>
    <dgm:pt modelId="{00986FF3-59E4-4FFE-A58F-91CB657C0A78}" type="sibTrans" cxnId="{DA0D6C7B-364D-49EC-B405-FD39D65CEAED}">
      <dgm:prSet/>
      <dgm:spPr/>
      <dgm:t>
        <a:bodyPr/>
        <a:lstStyle/>
        <a:p>
          <a:endParaRPr lang="en-US" sz="800"/>
        </a:p>
      </dgm:t>
    </dgm:pt>
    <dgm:pt modelId="{7F799A03-0C35-4199-B913-CC2619E7749D}">
      <dgm:prSet custT="1"/>
      <dgm:spPr/>
      <dgm:t>
        <a:bodyPr/>
        <a:lstStyle/>
        <a:p>
          <a:r>
            <a:rPr lang="en-US" sz="800" dirty="0"/>
            <a:t>Brandi McCall</a:t>
          </a:r>
          <a:br>
            <a:rPr lang="en-US" sz="800" dirty="0"/>
          </a:br>
          <a:r>
            <a:rPr lang="en-US" sz="800" dirty="0"/>
            <a:t>JANITORIAL WORKER</a:t>
          </a:r>
        </a:p>
      </dgm:t>
    </dgm:pt>
    <dgm:pt modelId="{E55D366F-6EC1-4B40-9148-CA55D339039E}" type="parTrans" cxnId="{89A5C92A-4DA0-4C9F-B1AC-EB2BE083ABB8}">
      <dgm:prSet/>
      <dgm:spPr/>
      <dgm:t>
        <a:bodyPr/>
        <a:lstStyle/>
        <a:p>
          <a:endParaRPr lang="en-US" sz="800"/>
        </a:p>
      </dgm:t>
    </dgm:pt>
    <dgm:pt modelId="{C5F51C5B-D5CD-4EAC-87A2-D76EC9B238AF}" type="sibTrans" cxnId="{89A5C92A-4DA0-4C9F-B1AC-EB2BE083ABB8}">
      <dgm:prSet/>
      <dgm:spPr/>
      <dgm:t>
        <a:bodyPr/>
        <a:lstStyle/>
        <a:p>
          <a:endParaRPr lang="en-US" sz="800"/>
        </a:p>
      </dgm:t>
    </dgm:pt>
    <dgm:pt modelId="{07A0C95D-E962-48FB-9F05-549E49C34A60}">
      <dgm:prSet custT="1"/>
      <dgm:spPr/>
      <dgm:t>
        <a:bodyPr anchor="t"/>
        <a:lstStyle/>
        <a:p>
          <a:pPr algn="ctr"/>
          <a:r>
            <a:rPr lang="en-US" sz="800" dirty="0">
              <a:solidFill>
                <a:schemeClr val="bg1"/>
              </a:solidFill>
            </a:rPr>
            <a:t>Jeffrey Scott                             </a:t>
          </a:r>
          <a:r>
            <a:rPr lang="en-US" sz="800" dirty="0"/>
            <a:t>DIRECTOR OF DINING</a:t>
          </a:r>
        </a:p>
      </dgm:t>
    </dgm:pt>
    <dgm:pt modelId="{90C48A39-C1BB-4BF6-BECE-DC0806921C91}" type="parTrans" cxnId="{4CDAF750-887C-416A-A413-E1787103D761}">
      <dgm:prSet/>
      <dgm:spPr/>
      <dgm:t>
        <a:bodyPr/>
        <a:lstStyle/>
        <a:p>
          <a:endParaRPr lang="en-US" sz="800"/>
        </a:p>
      </dgm:t>
    </dgm:pt>
    <dgm:pt modelId="{B8F810F3-5176-4DB8-8066-8C113188AC6A}" type="sibTrans" cxnId="{4CDAF750-887C-416A-A413-E1787103D761}">
      <dgm:prSet/>
      <dgm:spPr/>
      <dgm:t>
        <a:bodyPr/>
        <a:lstStyle/>
        <a:p>
          <a:endParaRPr lang="en-US" sz="800"/>
        </a:p>
      </dgm:t>
    </dgm:pt>
    <dgm:pt modelId="{799FBC54-CBD0-46EA-98C1-13396283C884}">
      <dgm:prSet phldrT="[Text]" custT="1"/>
      <dgm:spPr/>
      <dgm:t>
        <a:bodyPr/>
        <a:lstStyle/>
        <a:p>
          <a:r>
            <a:rPr lang="en-US" sz="800" dirty="0"/>
            <a:t>Sue Michales</a:t>
          </a:r>
          <a:br>
            <a:rPr lang="en-US" sz="800" dirty="0"/>
          </a:br>
          <a:r>
            <a:rPr lang="en-US" sz="800" dirty="0"/>
            <a:t>HR Specialist/Support</a:t>
          </a:r>
        </a:p>
      </dgm:t>
    </dgm:pt>
    <dgm:pt modelId="{8B98400D-6554-423D-8203-E2A2178AE1AC}" type="parTrans" cxnId="{FB2D5BA6-8E4D-497C-82E5-36E7CBE32EDE}">
      <dgm:prSet/>
      <dgm:spPr/>
      <dgm:t>
        <a:bodyPr/>
        <a:lstStyle/>
        <a:p>
          <a:endParaRPr lang="en-US" sz="800"/>
        </a:p>
      </dgm:t>
    </dgm:pt>
    <dgm:pt modelId="{4B5F3883-49AB-4727-B1EB-3BE3DB3585F6}" type="sibTrans" cxnId="{FB2D5BA6-8E4D-497C-82E5-36E7CBE32EDE}">
      <dgm:prSet/>
      <dgm:spPr/>
      <dgm:t>
        <a:bodyPr/>
        <a:lstStyle/>
        <a:p>
          <a:endParaRPr lang="en-US" sz="800"/>
        </a:p>
      </dgm:t>
    </dgm:pt>
    <dgm:pt modelId="{A62F2CAB-2048-4049-A37F-8EC3999E0194}">
      <dgm:prSet phldrT="[Text]" custT="1"/>
      <dgm:spPr/>
      <dgm:t>
        <a:bodyPr/>
        <a:lstStyle/>
        <a:p>
          <a:r>
            <a:rPr lang="en-US" sz="800" dirty="0"/>
            <a:t>Renee Sydorowych </a:t>
          </a:r>
          <a:r>
            <a:rPr lang="en-US" sz="800" dirty="0">
              <a:solidFill>
                <a:srgbClr val="FF0000"/>
              </a:solidFill>
            </a:rPr>
            <a:t> </a:t>
          </a:r>
          <a:r>
            <a:rPr lang="en-US" sz="800" dirty="0"/>
            <a:t>EXECUTIVE DIRECTOR</a:t>
          </a:r>
        </a:p>
      </dgm:t>
    </dgm:pt>
    <dgm:pt modelId="{1E5055A8-8276-4466-BC07-2A37F92DCFB9}" type="parTrans" cxnId="{CB1B9F09-0245-4D05-AD59-81789147D5D6}">
      <dgm:prSet/>
      <dgm:spPr/>
      <dgm:t>
        <a:bodyPr/>
        <a:lstStyle/>
        <a:p>
          <a:endParaRPr lang="en-US" sz="800"/>
        </a:p>
      </dgm:t>
    </dgm:pt>
    <dgm:pt modelId="{6FACDF2F-CA8C-4F59-863F-07687955E06D}" type="sibTrans" cxnId="{CB1B9F09-0245-4D05-AD59-81789147D5D6}">
      <dgm:prSet/>
      <dgm:spPr/>
      <dgm:t>
        <a:bodyPr/>
        <a:lstStyle/>
        <a:p>
          <a:endParaRPr lang="en-US" sz="800"/>
        </a:p>
      </dgm:t>
    </dgm:pt>
    <dgm:pt modelId="{0518F379-9B76-4D24-9528-ABF29A5CC0F7}">
      <dgm:prSet phldrT="[Text]" custT="1"/>
      <dgm:spPr/>
      <dgm:t>
        <a:bodyPr/>
        <a:lstStyle/>
        <a:p>
          <a:r>
            <a:rPr lang="en-US" sz="800" dirty="0">
              <a:solidFill>
                <a:srgbClr val="FF0000"/>
              </a:solidFill>
            </a:rPr>
            <a:t>Vacant</a:t>
          </a:r>
          <a:br>
            <a:rPr lang="en-US" sz="800" dirty="0"/>
          </a:br>
          <a:r>
            <a:rPr lang="en-US" sz="800" dirty="0"/>
            <a:t>HR Manager</a:t>
          </a:r>
        </a:p>
      </dgm:t>
    </dgm:pt>
    <dgm:pt modelId="{BE12FF9A-AA6D-4E26-8169-D66AD7FF6FB4}" type="sibTrans" cxnId="{DC6C29E2-CB45-4A25-A817-0402689C31A5}">
      <dgm:prSet/>
      <dgm:spPr/>
      <dgm:t>
        <a:bodyPr/>
        <a:lstStyle/>
        <a:p>
          <a:endParaRPr lang="en-US" sz="800"/>
        </a:p>
      </dgm:t>
    </dgm:pt>
    <dgm:pt modelId="{DE416E60-CF12-4738-8056-F98A479FE49F}" type="parTrans" cxnId="{DC6C29E2-CB45-4A25-A817-0402689C31A5}">
      <dgm:prSet/>
      <dgm:spPr/>
      <dgm:t>
        <a:bodyPr/>
        <a:lstStyle/>
        <a:p>
          <a:endParaRPr lang="en-US" sz="800"/>
        </a:p>
      </dgm:t>
    </dgm:pt>
    <dgm:pt modelId="{501F0739-B53D-4E78-B04D-6AC236DC3A4B}" type="asst">
      <dgm:prSet custT="1"/>
      <dgm:spPr/>
      <dgm:t>
        <a:bodyPr/>
        <a:lstStyle/>
        <a:p>
          <a:r>
            <a:rPr lang="en-US" sz="800" dirty="0"/>
            <a:t>Annette O’Hara</a:t>
          </a:r>
        </a:p>
        <a:p>
          <a:r>
            <a:rPr lang="en-US" sz="800" dirty="0"/>
            <a:t>MARKETING MANAGER</a:t>
          </a:r>
        </a:p>
      </dgm:t>
    </dgm:pt>
    <dgm:pt modelId="{783E9709-B83D-4CB3-90FA-3286DA0BA7A6}" type="parTrans" cxnId="{79F785A7-4F1E-411A-9A43-AA348CC816FF}">
      <dgm:prSet/>
      <dgm:spPr/>
      <dgm:t>
        <a:bodyPr/>
        <a:lstStyle/>
        <a:p>
          <a:endParaRPr lang="en-US" sz="800"/>
        </a:p>
      </dgm:t>
    </dgm:pt>
    <dgm:pt modelId="{ECAF810E-FF9B-4E27-BBD9-B7E5522E0768}" type="sibTrans" cxnId="{79F785A7-4F1E-411A-9A43-AA348CC816FF}">
      <dgm:prSet/>
      <dgm:spPr/>
      <dgm:t>
        <a:bodyPr/>
        <a:lstStyle/>
        <a:p>
          <a:endParaRPr lang="en-US" sz="800"/>
        </a:p>
      </dgm:t>
    </dgm:pt>
    <dgm:pt modelId="{AFBBA261-4A69-4DF0-9EF9-4C8B2216CCA1}" type="asst">
      <dgm:prSet custT="1"/>
      <dgm:spPr/>
      <dgm:t>
        <a:bodyPr/>
        <a:lstStyle/>
        <a:p>
          <a:r>
            <a:rPr lang="en-US" sz="800" dirty="0"/>
            <a:t>Jessica Baker</a:t>
          </a:r>
        </a:p>
        <a:p>
          <a:r>
            <a:rPr lang="en-US" sz="800" dirty="0"/>
            <a:t>CUST. SERVICE                     CLERK</a:t>
          </a:r>
        </a:p>
      </dgm:t>
    </dgm:pt>
    <dgm:pt modelId="{A74977AC-5108-4721-84FE-EA08DF8ABA15}" type="parTrans" cxnId="{7F74E73B-5C0A-4610-982D-F0E8072ED969}">
      <dgm:prSet/>
      <dgm:spPr/>
      <dgm:t>
        <a:bodyPr/>
        <a:lstStyle/>
        <a:p>
          <a:endParaRPr lang="en-US" sz="800"/>
        </a:p>
      </dgm:t>
    </dgm:pt>
    <dgm:pt modelId="{45C6DFB5-F7E1-408D-BEB4-103824D979E4}" type="sibTrans" cxnId="{7F74E73B-5C0A-4610-982D-F0E8072ED969}">
      <dgm:prSet/>
      <dgm:spPr/>
      <dgm:t>
        <a:bodyPr/>
        <a:lstStyle/>
        <a:p>
          <a:endParaRPr lang="en-US" sz="800"/>
        </a:p>
      </dgm:t>
    </dgm:pt>
    <dgm:pt modelId="{BCFC11BD-7718-493E-9B84-698F2348E2DB}" type="asst">
      <dgm:prSet custT="1"/>
      <dgm:spPr/>
      <dgm:t>
        <a:bodyPr/>
        <a:lstStyle/>
        <a:p>
          <a:r>
            <a:rPr lang="en-US" sz="800" dirty="0"/>
            <a:t>Tina Russell</a:t>
          </a:r>
        </a:p>
        <a:p>
          <a:r>
            <a:rPr lang="en-US" sz="800" dirty="0"/>
            <a:t>ACCOUNTING  SUPERVISOR</a:t>
          </a:r>
        </a:p>
      </dgm:t>
    </dgm:pt>
    <dgm:pt modelId="{F6723170-54AE-4E21-A3C3-29DF02E8B645}" type="parTrans" cxnId="{29347FA2-2EBC-45C2-B569-944D7B4649D6}">
      <dgm:prSet/>
      <dgm:spPr/>
      <dgm:t>
        <a:bodyPr/>
        <a:lstStyle/>
        <a:p>
          <a:endParaRPr lang="en-US" sz="800"/>
        </a:p>
      </dgm:t>
    </dgm:pt>
    <dgm:pt modelId="{D03D3B72-827E-4592-8C5D-EFEA304BD68B}" type="sibTrans" cxnId="{29347FA2-2EBC-45C2-B569-944D7B4649D6}">
      <dgm:prSet/>
      <dgm:spPr/>
      <dgm:t>
        <a:bodyPr/>
        <a:lstStyle/>
        <a:p>
          <a:endParaRPr lang="en-US" sz="800"/>
        </a:p>
      </dgm:t>
    </dgm:pt>
    <dgm:pt modelId="{4F771A6F-8EF0-49E5-89ED-09874B2D8158}" type="asst">
      <dgm:prSet custT="1"/>
      <dgm:spPr/>
      <dgm:t>
        <a:bodyPr/>
        <a:lstStyle/>
        <a:p>
          <a:r>
            <a:rPr lang="en-US" sz="800" dirty="0">
              <a:solidFill>
                <a:schemeClr val="bg1"/>
              </a:solidFill>
            </a:rPr>
            <a:t>Andrea Skeels</a:t>
          </a:r>
        </a:p>
        <a:p>
          <a:r>
            <a:rPr lang="en-US" sz="800" dirty="0"/>
            <a:t>INTERNAL AUDIT CLERK</a:t>
          </a:r>
        </a:p>
      </dgm:t>
    </dgm:pt>
    <dgm:pt modelId="{4C08A6CA-09C2-46C5-88C4-58AE17AC0DC6}" type="parTrans" cxnId="{00C1871F-36B8-4486-B464-CBC971F8BE4D}">
      <dgm:prSet/>
      <dgm:spPr/>
      <dgm:t>
        <a:bodyPr/>
        <a:lstStyle/>
        <a:p>
          <a:endParaRPr lang="en-US" sz="800"/>
        </a:p>
      </dgm:t>
    </dgm:pt>
    <dgm:pt modelId="{12138856-2AAB-43C7-BEB4-AE38A666C579}" type="sibTrans" cxnId="{00C1871F-36B8-4486-B464-CBC971F8BE4D}">
      <dgm:prSet/>
      <dgm:spPr/>
      <dgm:t>
        <a:bodyPr/>
        <a:lstStyle/>
        <a:p>
          <a:endParaRPr lang="en-US" sz="800"/>
        </a:p>
      </dgm:t>
    </dgm:pt>
    <dgm:pt modelId="{7B9598E6-8B40-4170-B85C-2A7517310D80}" type="asst">
      <dgm:prSet custT="1"/>
      <dgm:spPr/>
      <dgm:t>
        <a:bodyPr/>
        <a:lstStyle/>
        <a:p>
          <a:r>
            <a:rPr lang="en-US" sz="800" dirty="0"/>
            <a:t>Dawn Benjamin</a:t>
          </a:r>
        </a:p>
        <a:p>
          <a:r>
            <a:rPr lang="en-US" sz="800" dirty="0"/>
            <a:t>ACCOUNTS </a:t>
          </a:r>
        </a:p>
        <a:p>
          <a:r>
            <a:rPr lang="en-US" sz="800" dirty="0"/>
            <a:t>PAYA BLE CLERK</a:t>
          </a:r>
        </a:p>
      </dgm:t>
    </dgm:pt>
    <dgm:pt modelId="{850F050B-AADE-4A22-80FC-434A7A3E98F4}" type="parTrans" cxnId="{780D5EAA-F7ED-4FD9-BEC9-89827C1E8C78}">
      <dgm:prSet/>
      <dgm:spPr/>
      <dgm:t>
        <a:bodyPr/>
        <a:lstStyle/>
        <a:p>
          <a:endParaRPr lang="en-US" sz="800"/>
        </a:p>
      </dgm:t>
    </dgm:pt>
    <dgm:pt modelId="{3F786CAF-FDA1-45B8-9D1B-76D22D67852A}" type="sibTrans" cxnId="{780D5EAA-F7ED-4FD9-BEC9-89827C1E8C78}">
      <dgm:prSet/>
      <dgm:spPr/>
      <dgm:t>
        <a:bodyPr/>
        <a:lstStyle/>
        <a:p>
          <a:endParaRPr lang="en-US" sz="800"/>
        </a:p>
      </dgm:t>
    </dgm:pt>
    <dgm:pt modelId="{D658C35E-38C8-47BE-BBC4-60A52D3FE91A}" type="asst">
      <dgm:prSet custT="1"/>
      <dgm:spPr/>
      <dgm:t>
        <a:bodyPr/>
        <a:lstStyle/>
        <a:p>
          <a:r>
            <a:rPr lang="en-US" sz="800" dirty="0"/>
            <a:t>Marcia Wildman</a:t>
          </a:r>
        </a:p>
        <a:p>
          <a:r>
            <a:rPr lang="en-US" sz="800" dirty="0"/>
            <a:t>ACCOUNT CLERK</a:t>
          </a:r>
        </a:p>
        <a:p>
          <a:r>
            <a:rPr lang="en-US" sz="800" dirty="0"/>
            <a:t> CASH OFFICE </a:t>
          </a:r>
        </a:p>
      </dgm:t>
    </dgm:pt>
    <dgm:pt modelId="{D7701976-C673-47A9-AFA0-115F1B8F730A}" type="parTrans" cxnId="{8A2D3277-0907-4338-81DB-D740F2020EAF}">
      <dgm:prSet/>
      <dgm:spPr/>
      <dgm:t>
        <a:bodyPr/>
        <a:lstStyle/>
        <a:p>
          <a:endParaRPr lang="en-US" sz="800"/>
        </a:p>
      </dgm:t>
    </dgm:pt>
    <dgm:pt modelId="{880B6AB9-C652-41EF-B704-3E1CCEEF2F68}" type="sibTrans" cxnId="{8A2D3277-0907-4338-81DB-D740F2020EAF}">
      <dgm:prSet/>
      <dgm:spPr/>
      <dgm:t>
        <a:bodyPr/>
        <a:lstStyle/>
        <a:p>
          <a:endParaRPr lang="en-US" sz="800"/>
        </a:p>
      </dgm:t>
    </dgm:pt>
    <dgm:pt modelId="{ED655BEA-DF0E-4F50-820E-50EEFA63E057}" type="asst">
      <dgm:prSet custT="1"/>
      <dgm:spPr/>
      <dgm:t>
        <a:bodyPr/>
        <a:lstStyle/>
        <a:p>
          <a:r>
            <a:rPr lang="en-US" sz="800" dirty="0"/>
            <a:t>FULL CHART BELOW</a:t>
          </a:r>
        </a:p>
      </dgm:t>
    </dgm:pt>
    <dgm:pt modelId="{B9CFF23A-FED3-454B-AB0E-A296D952B6BE}" type="parTrans" cxnId="{A31BE80F-60DD-428A-AA3D-77851E1CA24D}">
      <dgm:prSet/>
      <dgm:spPr/>
      <dgm:t>
        <a:bodyPr/>
        <a:lstStyle/>
        <a:p>
          <a:endParaRPr lang="en-US" sz="800"/>
        </a:p>
      </dgm:t>
    </dgm:pt>
    <dgm:pt modelId="{3F64B0F2-1D4E-47EE-ADEE-FDA0DB912223}" type="sibTrans" cxnId="{A31BE80F-60DD-428A-AA3D-77851E1CA24D}">
      <dgm:prSet/>
      <dgm:spPr/>
      <dgm:t>
        <a:bodyPr/>
        <a:lstStyle/>
        <a:p>
          <a:endParaRPr lang="en-US" sz="800"/>
        </a:p>
      </dgm:t>
    </dgm:pt>
    <dgm:pt modelId="{1428C7C7-E387-4AEE-92AE-83A162F4B1E6}" type="asst">
      <dgm:prSet custT="1"/>
      <dgm:spPr/>
      <dgm:t>
        <a:bodyPr/>
        <a:lstStyle/>
        <a:p>
          <a:r>
            <a:rPr lang="en-US" sz="800" dirty="0"/>
            <a:t>Judy Standish</a:t>
          </a:r>
        </a:p>
        <a:p>
          <a:r>
            <a:rPr lang="en-US" sz="800" dirty="0"/>
            <a:t>EXECUTIVE ADMIN. ASSISTANT</a:t>
          </a:r>
        </a:p>
      </dgm:t>
    </dgm:pt>
    <dgm:pt modelId="{E76868D6-1B58-4CA4-B781-294191410B94}" type="parTrans" cxnId="{9C6BF91D-C350-4289-8483-FA1DB50B6FF4}">
      <dgm:prSet/>
      <dgm:spPr/>
      <dgm:t>
        <a:bodyPr/>
        <a:lstStyle/>
        <a:p>
          <a:endParaRPr lang="en-US" sz="800"/>
        </a:p>
      </dgm:t>
    </dgm:pt>
    <dgm:pt modelId="{6A157D34-CE5E-4EDF-8079-E825FCF05E08}" type="sibTrans" cxnId="{9C6BF91D-C350-4289-8483-FA1DB50B6FF4}">
      <dgm:prSet/>
      <dgm:spPr/>
      <dgm:t>
        <a:bodyPr/>
        <a:lstStyle/>
        <a:p>
          <a:endParaRPr lang="en-US" sz="800"/>
        </a:p>
      </dgm:t>
    </dgm:pt>
    <dgm:pt modelId="{9764ACF9-14ED-41F7-8A5F-8C21FA2A25B3}" type="asst">
      <dgm:prSet custT="1"/>
      <dgm:spPr/>
      <dgm:t>
        <a:bodyPr/>
        <a:lstStyle/>
        <a:p>
          <a:r>
            <a:rPr lang="en-US" sz="800" dirty="0"/>
            <a:t>Nichole Edwards</a:t>
          </a:r>
        </a:p>
        <a:p>
          <a:r>
            <a:rPr lang="en-US" sz="800" dirty="0"/>
            <a:t>ASSOCIATE DIRECTOR</a:t>
          </a:r>
        </a:p>
      </dgm:t>
    </dgm:pt>
    <dgm:pt modelId="{D8CB2962-4639-4891-8A93-DCFF6B662C16}" type="parTrans" cxnId="{03A9FFC0-E964-49B9-9BB3-2C6AF7C9E40B}">
      <dgm:prSet/>
      <dgm:spPr/>
      <dgm:t>
        <a:bodyPr/>
        <a:lstStyle/>
        <a:p>
          <a:endParaRPr lang="en-US" sz="800"/>
        </a:p>
      </dgm:t>
    </dgm:pt>
    <dgm:pt modelId="{11728941-D1BF-4F97-86A2-E6BC028D6197}" type="sibTrans" cxnId="{03A9FFC0-E964-49B9-9BB3-2C6AF7C9E40B}">
      <dgm:prSet/>
      <dgm:spPr/>
      <dgm:t>
        <a:bodyPr/>
        <a:lstStyle/>
        <a:p>
          <a:endParaRPr lang="en-US" sz="800"/>
        </a:p>
      </dgm:t>
    </dgm:pt>
    <dgm:pt modelId="{88C46AE9-A350-4DAC-8122-A341F0B93B55}" type="asst">
      <dgm:prSet custT="1"/>
      <dgm:spPr/>
      <dgm:t>
        <a:bodyPr/>
        <a:lstStyle/>
        <a:p>
          <a:r>
            <a:rPr lang="en-US" sz="800" dirty="0"/>
            <a:t>Anthony Marchewka</a:t>
          </a:r>
        </a:p>
        <a:p>
          <a:r>
            <a:rPr lang="en-US" sz="800" dirty="0"/>
            <a:t>ASST. DIRECTOR</a:t>
          </a:r>
        </a:p>
      </dgm:t>
    </dgm:pt>
    <dgm:pt modelId="{3D8108DD-6A7C-4DBF-ADD9-5FBE2DB0BB62}" type="parTrans" cxnId="{E5C35ACC-3757-4D60-A4DF-477B8A66D368}">
      <dgm:prSet/>
      <dgm:spPr/>
      <dgm:t>
        <a:bodyPr/>
        <a:lstStyle/>
        <a:p>
          <a:endParaRPr lang="en-US" sz="800"/>
        </a:p>
      </dgm:t>
    </dgm:pt>
    <dgm:pt modelId="{F1BBD536-F5FD-4BF5-8E97-1B40A549E611}" type="sibTrans" cxnId="{E5C35ACC-3757-4D60-A4DF-477B8A66D368}">
      <dgm:prSet/>
      <dgm:spPr/>
      <dgm:t>
        <a:bodyPr/>
        <a:lstStyle/>
        <a:p>
          <a:endParaRPr lang="en-US" sz="800"/>
        </a:p>
      </dgm:t>
    </dgm:pt>
    <dgm:pt modelId="{5A059123-7559-42F8-A429-2DD037A7FC85}">
      <dgm:prSet custT="1"/>
      <dgm:spPr/>
      <dgm:t>
        <a:bodyPr/>
        <a:lstStyle/>
        <a:p>
          <a:r>
            <a:rPr lang="en-US" sz="800" b="0" dirty="0"/>
            <a:t>Patrick Leipold</a:t>
          </a:r>
        </a:p>
        <a:p>
          <a:r>
            <a:rPr lang="en-US" sz="800" b="0" dirty="0"/>
            <a:t>ASST. MANAGER</a:t>
          </a:r>
        </a:p>
      </dgm:t>
    </dgm:pt>
    <dgm:pt modelId="{691E55BB-F63B-40CA-A7AC-84D054BDA90E}" type="sibTrans" cxnId="{E26AE659-F7C1-4553-812B-E24D5E92E86F}">
      <dgm:prSet/>
      <dgm:spPr/>
      <dgm:t>
        <a:bodyPr/>
        <a:lstStyle/>
        <a:p>
          <a:endParaRPr lang="en-US" sz="800"/>
        </a:p>
      </dgm:t>
    </dgm:pt>
    <dgm:pt modelId="{7CBB8AA7-F18D-423C-8EAB-0B7075F294D5}" type="parTrans" cxnId="{E26AE659-F7C1-4553-812B-E24D5E92E86F}">
      <dgm:prSet/>
      <dgm:spPr/>
      <dgm:t>
        <a:bodyPr/>
        <a:lstStyle/>
        <a:p>
          <a:endParaRPr lang="en-US" sz="800"/>
        </a:p>
      </dgm:t>
    </dgm:pt>
    <dgm:pt modelId="{AA1F915E-D88D-4158-80C5-AD936E18FA52}" type="asst">
      <dgm:prSet custT="1"/>
      <dgm:spPr/>
      <dgm:t>
        <a:bodyPr/>
        <a:lstStyle/>
        <a:p>
          <a:r>
            <a:rPr lang="en-US" sz="800" dirty="0"/>
            <a:t>Sharon Wegzyn</a:t>
          </a:r>
        </a:p>
        <a:p>
          <a:r>
            <a:rPr lang="en-US" sz="800" dirty="0"/>
            <a:t>CUST. SERVICE  CLERK</a:t>
          </a:r>
        </a:p>
      </dgm:t>
    </dgm:pt>
    <dgm:pt modelId="{5C73F9A2-8EF8-4D88-B5A4-9386750D3635}" type="parTrans" cxnId="{02A71025-0A82-47EB-ACD9-295040859BC5}">
      <dgm:prSet/>
      <dgm:spPr/>
      <dgm:t>
        <a:bodyPr/>
        <a:lstStyle/>
        <a:p>
          <a:endParaRPr lang="en-US" sz="800"/>
        </a:p>
      </dgm:t>
    </dgm:pt>
    <dgm:pt modelId="{38F5D5FE-7A90-4539-874B-53B4E5737520}" type="sibTrans" cxnId="{02A71025-0A82-47EB-ACD9-295040859BC5}">
      <dgm:prSet/>
      <dgm:spPr/>
      <dgm:t>
        <a:bodyPr/>
        <a:lstStyle/>
        <a:p>
          <a:endParaRPr lang="en-US" sz="800"/>
        </a:p>
      </dgm:t>
    </dgm:pt>
    <dgm:pt modelId="{64D8A84B-B4DA-4EBE-84CB-D1B1183649F1}" type="asst">
      <dgm:prSet custT="1"/>
      <dgm:spPr/>
      <dgm:t>
        <a:bodyPr/>
        <a:lstStyle/>
        <a:p>
          <a:r>
            <a:rPr lang="en-US" sz="800" dirty="0"/>
            <a:t>Susan Wood</a:t>
          </a:r>
        </a:p>
        <a:p>
          <a:r>
            <a:rPr lang="en-US" sz="800" dirty="0"/>
            <a:t>COURS MATERIALS COORDINATOR</a:t>
          </a:r>
        </a:p>
      </dgm:t>
    </dgm:pt>
    <dgm:pt modelId="{88164BA9-758F-4445-9586-2F5BFDC3BFA5}" type="parTrans" cxnId="{3B40D41D-6A00-4B17-BF88-31DB537BFACC}">
      <dgm:prSet/>
      <dgm:spPr/>
      <dgm:t>
        <a:bodyPr/>
        <a:lstStyle/>
        <a:p>
          <a:endParaRPr lang="en-US" sz="800"/>
        </a:p>
      </dgm:t>
    </dgm:pt>
    <dgm:pt modelId="{2A7509E5-AE76-4455-B4A1-F58C980FC1E1}" type="sibTrans" cxnId="{3B40D41D-6A00-4B17-BF88-31DB537BFACC}">
      <dgm:prSet/>
      <dgm:spPr/>
      <dgm:t>
        <a:bodyPr/>
        <a:lstStyle/>
        <a:p>
          <a:endParaRPr lang="en-US" sz="800"/>
        </a:p>
      </dgm:t>
    </dgm:pt>
    <dgm:pt modelId="{A61A98DD-E16E-49A1-BE14-1F47178A4CC6}" type="pres">
      <dgm:prSet presAssocID="{6EA1F4CD-0708-4339-A47D-25F76AEDB4D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6D2D18B-231B-4F69-8A07-70282450A845}" type="pres">
      <dgm:prSet presAssocID="{A62F2CAB-2048-4049-A37F-8EC3999E0194}" presName="hierRoot1" presStyleCnt="0">
        <dgm:presLayoutVars>
          <dgm:hierBranch val="init"/>
        </dgm:presLayoutVars>
      </dgm:prSet>
      <dgm:spPr/>
    </dgm:pt>
    <dgm:pt modelId="{2D1DB9D5-9165-4130-A6AF-B69912422D80}" type="pres">
      <dgm:prSet presAssocID="{A62F2CAB-2048-4049-A37F-8EC3999E0194}" presName="rootComposite1" presStyleCnt="0"/>
      <dgm:spPr/>
    </dgm:pt>
    <dgm:pt modelId="{E66FF466-0299-411C-95E1-549F48610C30}" type="pres">
      <dgm:prSet presAssocID="{A62F2CAB-2048-4049-A37F-8EC3999E0194}" presName="rootText1" presStyleLbl="node0" presStyleIdx="0" presStyleCnt="1" custScaleX="108116" custScaleY="125680">
        <dgm:presLayoutVars>
          <dgm:chPref val="3"/>
        </dgm:presLayoutVars>
      </dgm:prSet>
      <dgm:spPr/>
    </dgm:pt>
    <dgm:pt modelId="{22811D58-E85F-4978-A71C-020A7BFC9937}" type="pres">
      <dgm:prSet presAssocID="{A62F2CAB-2048-4049-A37F-8EC3999E0194}" presName="rootConnector1" presStyleLbl="node1" presStyleIdx="0" presStyleCnt="0"/>
      <dgm:spPr/>
    </dgm:pt>
    <dgm:pt modelId="{479B4738-4B7D-4E7A-8848-FD2FB642D133}" type="pres">
      <dgm:prSet presAssocID="{A62F2CAB-2048-4049-A37F-8EC3999E0194}" presName="hierChild2" presStyleCnt="0"/>
      <dgm:spPr/>
    </dgm:pt>
    <dgm:pt modelId="{364D7F54-3C25-4222-895F-F027EE508B86}" type="pres">
      <dgm:prSet presAssocID="{DE416E60-CF12-4738-8056-F98A479FE49F}" presName="Name37" presStyleLbl="parChTrans1D2" presStyleIdx="0" presStyleCnt="8"/>
      <dgm:spPr/>
    </dgm:pt>
    <dgm:pt modelId="{252A345B-6462-4698-9BCB-074E3D39C7C0}" type="pres">
      <dgm:prSet presAssocID="{0518F379-9B76-4D24-9528-ABF29A5CC0F7}" presName="hierRoot2" presStyleCnt="0">
        <dgm:presLayoutVars>
          <dgm:hierBranch val="init"/>
        </dgm:presLayoutVars>
      </dgm:prSet>
      <dgm:spPr/>
    </dgm:pt>
    <dgm:pt modelId="{EC21F5C6-821C-4C94-8AEF-CC91B7BF5F43}" type="pres">
      <dgm:prSet presAssocID="{0518F379-9B76-4D24-9528-ABF29A5CC0F7}" presName="rootComposite" presStyleCnt="0"/>
      <dgm:spPr/>
    </dgm:pt>
    <dgm:pt modelId="{B48E44DD-FDC2-4C06-986C-9D746177E82A}" type="pres">
      <dgm:prSet presAssocID="{0518F379-9B76-4D24-9528-ABF29A5CC0F7}" presName="rootText" presStyleLbl="node2" presStyleIdx="0" presStyleCnt="6">
        <dgm:presLayoutVars>
          <dgm:chPref val="3"/>
        </dgm:presLayoutVars>
      </dgm:prSet>
      <dgm:spPr/>
    </dgm:pt>
    <dgm:pt modelId="{D63BC522-27BB-4076-8F60-1C374BB338A1}" type="pres">
      <dgm:prSet presAssocID="{0518F379-9B76-4D24-9528-ABF29A5CC0F7}" presName="rootConnector" presStyleLbl="node2" presStyleIdx="0" presStyleCnt="6"/>
      <dgm:spPr/>
    </dgm:pt>
    <dgm:pt modelId="{EFCFD3D9-29D1-42D2-8B84-8E7886F19AD3}" type="pres">
      <dgm:prSet presAssocID="{0518F379-9B76-4D24-9528-ABF29A5CC0F7}" presName="hierChild4" presStyleCnt="0"/>
      <dgm:spPr/>
    </dgm:pt>
    <dgm:pt modelId="{C0BFCEBB-8EBB-41CD-B4F3-12F0BC0B7CEE}" type="pres">
      <dgm:prSet presAssocID="{5E5B7B96-2CDB-4DBE-BD1E-B6804DEF3F33}" presName="Name37" presStyleLbl="parChTrans1D3" presStyleIdx="0" presStyleCnt="22"/>
      <dgm:spPr/>
    </dgm:pt>
    <dgm:pt modelId="{9EAD743E-5604-4DA7-9175-287B1AD0250E}" type="pres">
      <dgm:prSet presAssocID="{F6A84389-7479-4671-AFAB-22C86A1013C3}" presName="hierRoot2" presStyleCnt="0">
        <dgm:presLayoutVars>
          <dgm:hierBranch val="init"/>
        </dgm:presLayoutVars>
      </dgm:prSet>
      <dgm:spPr/>
    </dgm:pt>
    <dgm:pt modelId="{9F203F8D-1167-4FD0-836C-C76CA180D890}" type="pres">
      <dgm:prSet presAssocID="{F6A84389-7479-4671-AFAB-22C86A1013C3}" presName="rootComposite" presStyleCnt="0"/>
      <dgm:spPr/>
    </dgm:pt>
    <dgm:pt modelId="{92B7AA6F-7C8A-4628-87DB-4AFFF8F62139}" type="pres">
      <dgm:prSet presAssocID="{F6A84389-7479-4671-AFAB-22C86A1013C3}" presName="rootText" presStyleLbl="node3" presStyleIdx="0" presStyleCnt="15" custScaleX="90534" custScaleY="146921">
        <dgm:presLayoutVars>
          <dgm:chPref val="3"/>
        </dgm:presLayoutVars>
      </dgm:prSet>
      <dgm:spPr/>
    </dgm:pt>
    <dgm:pt modelId="{B1EE9946-CAF2-4A2D-98F4-DF3D14307C64}" type="pres">
      <dgm:prSet presAssocID="{F6A84389-7479-4671-AFAB-22C86A1013C3}" presName="rootConnector" presStyleLbl="node3" presStyleIdx="0" presStyleCnt="15"/>
      <dgm:spPr/>
    </dgm:pt>
    <dgm:pt modelId="{30426332-3D48-44E0-8BB4-FF37DA51B169}" type="pres">
      <dgm:prSet presAssocID="{F6A84389-7479-4671-AFAB-22C86A1013C3}" presName="hierChild4" presStyleCnt="0"/>
      <dgm:spPr/>
    </dgm:pt>
    <dgm:pt modelId="{B98FB3FF-72C4-4B30-B863-4A1B49EABF7C}" type="pres">
      <dgm:prSet presAssocID="{F6A84389-7479-4671-AFAB-22C86A1013C3}" presName="hierChild5" presStyleCnt="0"/>
      <dgm:spPr/>
    </dgm:pt>
    <dgm:pt modelId="{9B306B33-3182-4564-B77F-EB251C5E2C1C}" type="pres">
      <dgm:prSet presAssocID="{A8829179-ED61-4890-8054-11FBE4E9C288}" presName="Name37" presStyleLbl="parChTrans1D3" presStyleIdx="1" presStyleCnt="22"/>
      <dgm:spPr/>
    </dgm:pt>
    <dgm:pt modelId="{EED4F88C-075C-4FED-BAB2-36D094B6DE5A}" type="pres">
      <dgm:prSet presAssocID="{75D469C9-B412-4DEE-8DD5-F3EA69343BDF}" presName="hierRoot2" presStyleCnt="0">
        <dgm:presLayoutVars>
          <dgm:hierBranch val="init"/>
        </dgm:presLayoutVars>
      </dgm:prSet>
      <dgm:spPr/>
    </dgm:pt>
    <dgm:pt modelId="{AB902949-4B92-48BC-8A15-173AF49C805B}" type="pres">
      <dgm:prSet presAssocID="{75D469C9-B412-4DEE-8DD5-F3EA69343BDF}" presName="rootComposite" presStyleCnt="0"/>
      <dgm:spPr/>
    </dgm:pt>
    <dgm:pt modelId="{6F0B0E85-6805-4C10-884C-A1280D98A64C}" type="pres">
      <dgm:prSet presAssocID="{75D469C9-B412-4DEE-8DD5-F3EA69343BDF}" presName="rootText" presStyleLbl="node3" presStyleIdx="1" presStyleCnt="15">
        <dgm:presLayoutVars>
          <dgm:chPref val="3"/>
        </dgm:presLayoutVars>
      </dgm:prSet>
      <dgm:spPr/>
    </dgm:pt>
    <dgm:pt modelId="{48614459-B0EC-4419-92C1-C96493698359}" type="pres">
      <dgm:prSet presAssocID="{75D469C9-B412-4DEE-8DD5-F3EA69343BDF}" presName="rootConnector" presStyleLbl="node3" presStyleIdx="1" presStyleCnt="15"/>
      <dgm:spPr/>
    </dgm:pt>
    <dgm:pt modelId="{64D0520C-2535-41E8-9364-553D110F7110}" type="pres">
      <dgm:prSet presAssocID="{75D469C9-B412-4DEE-8DD5-F3EA69343BDF}" presName="hierChild4" presStyleCnt="0"/>
      <dgm:spPr/>
    </dgm:pt>
    <dgm:pt modelId="{06865D5D-9E8C-40A1-8EFC-14380351E988}" type="pres">
      <dgm:prSet presAssocID="{75D469C9-B412-4DEE-8DD5-F3EA69343BDF}" presName="hierChild5" presStyleCnt="0"/>
      <dgm:spPr/>
    </dgm:pt>
    <dgm:pt modelId="{D334ED55-75C9-4BCA-B142-0A9DA4D01D1D}" type="pres">
      <dgm:prSet presAssocID="{3D5B9668-79AC-4360-8F9F-D8FF3DDA9999}" presName="Name37" presStyleLbl="parChTrans1D3" presStyleIdx="2" presStyleCnt="22"/>
      <dgm:spPr/>
    </dgm:pt>
    <dgm:pt modelId="{6FC2EAAE-BC12-46F7-802F-D59795C09E37}" type="pres">
      <dgm:prSet presAssocID="{066931DE-30AB-4CBF-A9CC-FE39D22F18B8}" presName="hierRoot2" presStyleCnt="0">
        <dgm:presLayoutVars>
          <dgm:hierBranch val="init"/>
        </dgm:presLayoutVars>
      </dgm:prSet>
      <dgm:spPr/>
    </dgm:pt>
    <dgm:pt modelId="{81D63AE5-C824-4538-8497-2741EFF90278}" type="pres">
      <dgm:prSet presAssocID="{066931DE-30AB-4CBF-A9CC-FE39D22F18B8}" presName="rootComposite" presStyleCnt="0"/>
      <dgm:spPr/>
    </dgm:pt>
    <dgm:pt modelId="{D2AD3CBD-E1A7-49BB-9556-A26E78BA1C39}" type="pres">
      <dgm:prSet presAssocID="{066931DE-30AB-4CBF-A9CC-FE39D22F18B8}" presName="rootText" presStyleLbl="node3" presStyleIdx="2" presStyleCnt="15">
        <dgm:presLayoutVars>
          <dgm:chPref val="3"/>
        </dgm:presLayoutVars>
      </dgm:prSet>
      <dgm:spPr/>
    </dgm:pt>
    <dgm:pt modelId="{4E4DA26A-6E79-4836-9622-D3EA1E362187}" type="pres">
      <dgm:prSet presAssocID="{066931DE-30AB-4CBF-A9CC-FE39D22F18B8}" presName="rootConnector" presStyleLbl="node3" presStyleIdx="2" presStyleCnt="15"/>
      <dgm:spPr/>
    </dgm:pt>
    <dgm:pt modelId="{6CE8194F-FEBB-44D0-8F45-9C669A25317E}" type="pres">
      <dgm:prSet presAssocID="{066931DE-30AB-4CBF-A9CC-FE39D22F18B8}" presName="hierChild4" presStyleCnt="0"/>
      <dgm:spPr/>
    </dgm:pt>
    <dgm:pt modelId="{0E6EA8B4-8198-4169-BC10-2B228B5C1B28}" type="pres">
      <dgm:prSet presAssocID="{066931DE-30AB-4CBF-A9CC-FE39D22F18B8}" presName="hierChild5" presStyleCnt="0"/>
      <dgm:spPr/>
    </dgm:pt>
    <dgm:pt modelId="{3F2828C7-3CC5-456A-BEAF-08186BD66E60}" type="pres">
      <dgm:prSet presAssocID="{6B882B97-2EF7-4AD7-80B8-D85556097DE6}" presName="Name37" presStyleLbl="parChTrans1D3" presStyleIdx="3" presStyleCnt="22"/>
      <dgm:spPr/>
    </dgm:pt>
    <dgm:pt modelId="{2ED9C4EB-7A15-4C38-BE05-55B0524A1B7C}" type="pres">
      <dgm:prSet presAssocID="{624A170A-C3D5-40F6-84F2-9209004701AC}" presName="hierRoot2" presStyleCnt="0">
        <dgm:presLayoutVars>
          <dgm:hierBranch val="init"/>
        </dgm:presLayoutVars>
      </dgm:prSet>
      <dgm:spPr/>
    </dgm:pt>
    <dgm:pt modelId="{F7C26163-4FD7-4051-8746-1871F15C3406}" type="pres">
      <dgm:prSet presAssocID="{624A170A-C3D5-40F6-84F2-9209004701AC}" presName="rootComposite" presStyleCnt="0"/>
      <dgm:spPr/>
    </dgm:pt>
    <dgm:pt modelId="{7844B54D-3491-46F0-ADB9-E18869F53C85}" type="pres">
      <dgm:prSet presAssocID="{624A170A-C3D5-40F6-84F2-9209004701AC}" presName="rootText" presStyleLbl="node3" presStyleIdx="3" presStyleCnt="15">
        <dgm:presLayoutVars>
          <dgm:chPref val="3"/>
        </dgm:presLayoutVars>
      </dgm:prSet>
      <dgm:spPr/>
    </dgm:pt>
    <dgm:pt modelId="{345C7729-07A0-4D6B-9F03-4D02EA4AA35F}" type="pres">
      <dgm:prSet presAssocID="{624A170A-C3D5-40F6-84F2-9209004701AC}" presName="rootConnector" presStyleLbl="node3" presStyleIdx="3" presStyleCnt="15"/>
      <dgm:spPr/>
    </dgm:pt>
    <dgm:pt modelId="{2A39403B-5042-467A-A7AE-DBAE5B0A933B}" type="pres">
      <dgm:prSet presAssocID="{624A170A-C3D5-40F6-84F2-9209004701AC}" presName="hierChild4" presStyleCnt="0"/>
      <dgm:spPr/>
    </dgm:pt>
    <dgm:pt modelId="{FCA1E525-A8FE-47C5-BC64-D8DA36DEA9C8}" type="pres">
      <dgm:prSet presAssocID="{624A170A-C3D5-40F6-84F2-9209004701AC}" presName="hierChild5" presStyleCnt="0"/>
      <dgm:spPr/>
    </dgm:pt>
    <dgm:pt modelId="{A3150562-27A9-4E54-B303-B5B56D1D0273}" type="pres">
      <dgm:prSet presAssocID="{8B98400D-6554-423D-8203-E2A2178AE1AC}" presName="Name37" presStyleLbl="parChTrans1D3" presStyleIdx="4" presStyleCnt="22"/>
      <dgm:spPr/>
    </dgm:pt>
    <dgm:pt modelId="{5F34488A-94F9-4645-8554-387BA804CBFA}" type="pres">
      <dgm:prSet presAssocID="{799FBC54-CBD0-46EA-98C1-13396283C884}" presName="hierRoot2" presStyleCnt="0">
        <dgm:presLayoutVars>
          <dgm:hierBranch val="init"/>
        </dgm:presLayoutVars>
      </dgm:prSet>
      <dgm:spPr/>
    </dgm:pt>
    <dgm:pt modelId="{70B6F19E-D34A-42FE-B623-C2FB6500DED9}" type="pres">
      <dgm:prSet presAssocID="{799FBC54-CBD0-46EA-98C1-13396283C884}" presName="rootComposite" presStyleCnt="0"/>
      <dgm:spPr/>
    </dgm:pt>
    <dgm:pt modelId="{3523455A-90E8-4A76-BF45-A7B39BFBB893}" type="pres">
      <dgm:prSet presAssocID="{799FBC54-CBD0-46EA-98C1-13396283C884}" presName="rootText" presStyleLbl="node3" presStyleIdx="4" presStyleCnt="15" custScaleX="109332" custScaleY="134244">
        <dgm:presLayoutVars>
          <dgm:chPref val="3"/>
        </dgm:presLayoutVars>
      </dgm:prSet>
      <dgm:spPr/>
    </dgm:pt>
    <dgm:pt modelId="{7110D806-DE80-4B2E-9272-D8A26FC9DFF9}" type="pres">
      <dgm:prSet presAssocID="{799FBC54-CBD0-46EA-98C1-13396283C884}" presName="rootConnector" presStyleLbl="node3" presStyleIdx="4" presStyleCnt="15"/>
      <dgm:spPr/>
    </dgm:pt>
    <dgm:pt modelId="{418C3015-86C7-4FA5-9C34-8A8602836413}" type="pres">
      <dgm:prSet presAssocID="{799FBC54-CBD0-46EA-98C1-13396283C884}" presName="hierChild4" presStyleCnt="0"/>
      <dgm:spPr/>
    </dgm:pt>
    <dgm:pt modelId="{6C9FDEA5-64D1-469E-8AFD-8D748DF8FDF0}" type="pres">
      <dgm:prSet presAssocID="{799FBC54-CBD0-46EA-98C1-13396283C884}" presName="hierChild5" presStyleCnt="0"/>
      <dgm:spPr/>
    </dgm:pt>
    <dgm:pt modelId="{483134A2-C254-42BC-880D-23A836C7234B}" type="pres">
      <dgm:prSet presAssocID="{0518F379-9B76-4D24-9528-ABF29A5CC0F7}" presName="hierChild5" presStyleCnt="0"/>
      <dgm:spPr/>
    </dgm:pt>
    <dgm:pt modelId="{110ECF0A-4F44-41D0-A761-16A1AF0B02FF}" type="pres">
      <dgm:prSet presAssocID="{8BE15F60-AC23-42C2-B1B2-C05367E5646B}" presName="Name37" presStyleLbl="parChTrans1D2" presStyleIdx="1" presStyleCnt="8"/>
      <dgm:spPr/>
    </dgm:pt>
    <dgm:pt modelId="{D36349A3-3CB3-4CA2-9B33-735057B06FF4}" type="pres">
      <dgm:prSet presAssocID="{677867AE-D383-4741-A19C-212DA7B39248}" presName="hierRoot2" presStyleCnt="0">
        <dgm:presLayoutVars>
          <dgm:hierBranch val="init"/>
        </dgm:presLayoutVars>
      </dgm:prSet>
      <dgm:spPr/>
    </dgm:pt>
    <dgm:pt modelId="{962A36FE-2D5F-463B-B2A3-81FB8B39C3E1}" type="pres">
      <dgm:prSet presAssocID="{677867AE-D383-4741-A19C-212DA7B39248}" presName="rootComposite" presStyleCnt="0"/>
      <dgm:spPr/>
    </dgm:pt>
    <dgm:pt modelId="{D5A594E1-BFE4-4B1B-AF4B-EAA123263385}" type="pres">
      <dgm:prSet presAssocID="{677867AE-D383-4741-A19C-212DA7B39248}" presName="rootText" presStyleLbl="node2" presStyleIdx="1" presStyleCnt="6" custScaleX="100862" custScaleY="110046">
        <dgm:presLayoutVars>
          <dgm:chPref val="3"/>
        </dgm:presLayoutVars>
      </dgm:prSet>
      <dgm:spPr/>
    </dgm:pt>
    <dgm:pt modelId="{B76B2AE4-56F9-4E52-916E-25E10A3BEE12}" type="pres">
      <dgm:prSet presAssocID="{677867AE-D383-4741-A19C-212DA7B39248}" presName="rootConnector" presStyleLbl="node2" presStyleIdx="1" presStyleCnt="6"/>
      <dgm:spPr/>
    </dgm:pt>
    <dgm:pt modelId="{9FA8D764-FA1A-42E6-B11B-398BF85AE3E6}" type="pres">
      <dgm:prSet presAssocID="{677867AE-D383-4741-A19C-212DA7B39248}" presName="hierChild4" presStyleCnt="0"/>
      <dgm:spPr/>
    </dgm:pt>
    <dgm:pt modelId="{BEC5A7D5-A29B-47A8-9315-AC06D65087E9}" type="pres">
      <dgm:prSet presAssocID="{7CBB8AA7-F18D-423C-8EAB-0B7075F294D5}" presName="Name37" presStyleLbl="parChTrans1D3" presStyleIdx="5" presStyleCnt="22"/>
      <dgm:spPr/>
    </dgm:pt>
    <dgm:pt modelId="{23FFA602-27EE-4F28-8DD0-900A24A1F66D}" type="pres">
      <dgm:prSet presAssocID="{5A059123-7559-42F8-A429-2DD037A7FC85}" presName="hierRoot2" presStyleCnt="0">
        <dgm:presLayoutVars>
          <dgm:hierBranch val="init"/>
        </dgm:presLayoutVars>
      </dgm:prSet>
      <dgm:spPr/>
    </dgm:pt>
    <dgm:pt modelId="{5D1B97BB-73D8-455B-826F-40C03C156340}" type="pres">
      <dgm:prSet presAssocID="{5A059123-7559-42F8-A429-2DD037A7FC85}" presName="rootComposite" presStyleCnt="0"/>
      <dgm:spPr/>
    </dgm:pt>
    <dgm:pt modelId="{BAAED0B2-1C62-42FD-BC69-5A2EAB76F9B0}" type="pres">
      <dgm:prSet presAssocID="{5A059123-7559-42F8-A429-2DD037A7FC85}" presName="rootText" presStyleLbl="node3" presStyleIdx="5" presStyleCnt="15" custLinFactNeighborX="-4942" custLinFactNeighborY="-29653">
        <dgm:presLayoutVars>
          <dgm:chPref val="3"/>
        </dgm:presLayoutVars>
      </dgm:prSet>
      <dgm:spPr/>
    </dgm:pt>
    <dgm:pt modelId="{C88FEB46-BB5A-4B28-BDBD-7082E75B408D}" type="pres">
      <dgm:prSet presAssocID="{5A059123-7559-42F8-A429-2DD037A7FC85}" presName="rootConnector" presStyleLbl="node3" presStyleIdx="5" presStyleCnt="15"/>
      <dgm:spPr/>
    </dgm:pt>
    <dgm:pt modelId="{96676F87-C3E8-449F-B510-49B77381944B}" type="pres">
      <dgm:prSet presAssocID="{5A059123-7559-42F8-A429-2DD037A7FC85}" presName="hierChild4" presStyleCnt="0"/>
      <dgm:spPr/>
    </dgm:pt>
    <dgm:pt modelId="{4647E343-CD6B-4473-A689-9B8EE2F3F1E6}" type="pres">
      <dgm:prSet presAssocID="{5A059123-7559-42F8-A429-2DD037A7FC85}" presName="hierChild5" presStyleCnt="0"/>
      <dgm:spPr/>
    </dgm:pt>
    <dgm:pt modelId="{07BE94DE-A481-44B2-8234-64D95FF0CB67}" type="pres">
      <dgm:prSet presAssocID="{2C312453-1FB3-4BB6-B60C-423741C6D0DD}" presName="Name37" presStyleLbl="parChTrans1D3" presStyleIdx="6" presStyleCnt="22"/>
      <dgm:spPr/>
    </dgm:pt>
    <dgm:pt modelId="{DB89C00C-2613-4E8E-B6F9-42E47137E3DC}" type="pres">
      <dgm:prSet presAssocID="{812BD487-3701-4256-AB40-136A35BF4E30}" presName="hierRoot2" presStyleCnt="0">
        <dgm:presLayoutVars>
          <dgm:hierBranch val="init"/>
        </dgm:presLayoutVars>
      </dgm:prSet>
      <dgm:spPr/>
    </dgm:pt>
    <dgm:pt modelId="{27917641-CD48-4E06-9B60-BE53B53DA451}" type="pres">
      <dgm:prSet presAssocID="{812BD487-3701-4256-AB40-136A35BF4E30}" presName="rootComposite" presStyleCnt="0"/>
      <dgm:spPr/>
    </dgm:pt>
    <dgm:pt modelId="{23B7286F-82EB-4B3C-937D-29D29ECA5C46}" type="pres">
      <dgm:prSet presAssocID="{812BD487-3701-4256-AB40-136A35BF4E30}" presName="rootText" presStyleLbl="node3" presStyleIdx="6" presStyleCnt="15" custLinFactNeighborX="-6178" custLinFactNeighborY="-54364">
        <dgm:presLayoutVars>
          <dgm:chPref val="3"/>
        </dgm:presLayoutVars>
      </dgm:prSet>
      <dgm:spPr/>
    </dgm:pt>
    <dgm:pt modelId="{B1E32ABD-8876-46A4-BEDC-2AC0AEF4EA78}" type="pres">
      <dgm:prSet presAssocID="{812BD487-3701-4256-AB40-136A35BF4E30}" presName="rootConnector" presStyleLbl="node3" presStyleIdx="6" presStyleCnt="15"/>
      <dgm:spPr/>
    </dgm:pt>
    <dgm:pt modelId="{B6141447-D538-4044-8AAC-824456CA74F5}" type="pres">
      <dgm:prSet presAssocID="{812BD487-3701-4256-AB40-136A35BF4E30}" presName="hierChild4" presStyleCnt="0"/>
      <dgm:spPr/>
    </dgm:pt>
    <dgm:pt modelId="{FCC835B9-911E-4D66-95CE-5DBD4B6D0559}" type="pres">
      <dgm:prSet presAssocID="{812BD487-3701-4256-AB40-136A35BF4E30}" presName="hierChild5" presStyleCnt="0"/>
      <dgm:spPr/>
    </dgm:pt>
    <dgm:pt modelId="{6DE2BD0C-3713-43D6-B7AE-F75D412999E0}" type="pres">
      <dgm:prSet presAssocID="{5A845DB5-3C48-425E-B17E-C9E35C20A8C4}" presName="Name37" presStyleLbl="parChTrans1D3" presStyleIdx="7" presStyleCnt="22"/>
      <dgm:spPr/>
    </dgm:pt>
    <dgm:pt modelId="{DBB5C931-7DED-49CF-A894-015053EB6691}" type="pres">
      <dgm:prSet presAssocID="{7E085A3F-C208-4010-A380-E1551E40B9BC}" presName="hierRoot2" presStyleCnt="0">
        <dgm:presLayoutVars>
          <dgm:hierBranch val="init"/>
        </dgm:presLayoutVars>
      </dgm:prSet>
      <dgm:spPr/>
    </dgm:pt>
    <dgm:pt modelId="{79DB3C07-2A58-4C3C-8803-B3B339E03261}" type="pres">
      <dgm:prSet presAssocID="{7E085A3F-C208-4010-A380-E1551E40B9BC}" presName="rootComposite" presStyleCnt="0"/>
      <dgm:spPr/>
    </dgm:pt>
    <dgm:pt modelId="{EB4120C4-43A6-4C44-A86A-B4B86EF89967}" type="pres">
      <dgm:prSet presAssocID="{7E085A3F-C208-4010-A380-E1551E40B9BC}" presName="rootText" presStyleLbl="node3" presStyleIdx="7" presStyleCnt="15" custLinFactNeighborX="-4942" custLinFactNeighborY="-71661">
        <dgm:presLayoutVars>
          <dgm:chPref val="3"/>
        </dgm:presLayoutVars>
      </dgm:prSet>
      <dgm:spPr/>
    </dgm:pt>
    <dgm:pt modelId="{EEA488D9-1D27-44BC-8085-7379CD63F2E0}" type="pres">
      <dgm:prSet presAssocID="{7E085A3F-C208-4010-A380-E1551E40B9BC}" presName="rootConnector" presStyleLbl="node3" presStyleIdx="7" presStyleCnt="15"/>
      <dgm:spPr/>
    </dgm:pt>
    <dgm:pt modelId="{97F3C745-4478-4A48-BDAB-38DEFF0BCE17}" type="pres">
      <dgm:prSet presAssocID="{7E085A3F-C208-4010-A380-E1551E40B9BC}" presName="hierChild4" presStyleCnt="0"/>
      <dgm:spPr/>
    </dgm:pt>
    <dgm:pt modelId="{A0F8FADA-4565-40D5-B970-D728BDA8CDBB}" type="pres">
      <dgm:prSet presAssocID="{7E085A3F-C208-4010-A380-E1551E40B9BC}" presName="hierChild5" presStyleCnt="0"/>
      <dgm:spPr/>
    </dgm:pt>
    <dgm:pt modelId="{388A2BDC-5A8C-402B-90A5-367BF8A4A90A}" type="pres">
      <dgm:prSet presAssocID="{D2A8CC75-3A26-457A-9E98-850212928D5F}" presName="Name37" presStyleLbl="parChTrans1D3" presStyleIdx="8" presStyleCnt="22"/>
      <dgm:spPr/>
    </dgm:pt>
    <dgm:pt modelId="{981598DD-F0F3-446B-A9D8-1D98BCB90A45}" type="pres">
      <dgm:prSet presAssocID="{7503CD22-DB23-496A-B2B3-8F701DFDECCD}" presName="hierRoot2" presStyleCnt="0">
        <dgm:presLayoutVars>
          <dgm:hierBranch val="init"/>
        </dgm:presLayoutVars>
      </dgm:prSet>
      <dgm:spPr/>
    </dgm:pt>
    <dgm:pt modelId="{DFEB5E68-1073-48D2-819E-B21BFDAFAFEF}" type="pres">
      <dgm:prSet presAssocID="{7503CD22-DB23-496A-B2B3-8F701DFDECCD}" presName="rootComposite" presStyleCnt="0"/>
      <dgm:spPr/>
    </dgm:pt>
    <dgm:pt modelId="{B37A2ED8-ED3A-4440-A5E1-0AF1EA91F2A0}" type="pres">
      <dgm:prSet presAssocID="{7503CD22-DB23-496A-B2B3-8F701DFDECCD}" presName="rootText" presStyleLbl="node3" presStyleIdx="8" presStyleCnt="15" custScaleX="107120" custScaleY="111218" custLinFactNeighborX="-4942" custLinFactNeighborY="-93901">
        <dgm:presLayoutVars>
          <dgm:chPref val="3"/>
        </dgm:presLayoutVars>
      </dgm:prSet>
      <dgm:spPr/>
    </dgm:pt>
    <dgm:pt modelId="{9BE14190-2621-44AF-80CA-6A517664CF9B}" type="pres">
      <dgm:prSet presAssocID="{7503CD22-DB23-496A-B2B3-8F701DFDECCD}" presName="rootConnector" presStyleLbl="node3" presStyleIdx="8" presStyleCnt="15"/>
      <dgm:spPr/>
    </dgm:pt>
    <dgm:pt modelId="{B92FF953-2B28-40AB-85C1-1CB28E143330}" type="pres">
      <dgm:prSet presAssocID="{7503CD22-DB23-496A-B2B3-8F701DFDECCD}" presName="hierChild4" presStyleCnt="0"/>
      <dgm:spPr/>
    </dgm:pt>
    <dgm:pt modelId="{AC242FAF-883D-4A39-9AE4-6CFAB831F19D}" type="pres">
      <dgm:prSet presAssocID="{7503CD22-DB23-496A-B2B3-8F701DFDECCD}" presName="hierChild5" presStyleCnt="0"/>
      <dgm:spPr/>
    </dgm:pt>
    <dgm:pt modelId="{54298A9C-1DE6-42B2-95B2-24280EDDC608}" type="pres">
      <dgm:prSet presAssocID="{7CF2FD93-E02C-4E8D-BC62-3A264A673542}" presName="Name37" presStyleLbl="parChTrans1D3" presStyleIdx="9" presStyleCnt="22"/>
      <dgm:spPr/>
    </dgm:pt>
    <dgm:pt modelId="{E447E604-D8FB-447B-86C3-119E4A198F21}" type="pres">
      <dgm:prSet presAssocID="{BE15FF50-17D6-4673-BBE0-13B0A959D5FB}" presName="hierRoot2" presStyleCnt="0">
        <dgm:presLayoutVars>
          <dgm:hierBranch val="init"/>
        </dgm:presLayoutVars>
      </dgm:prSet>
      <dgm:spPr/>
    </dgm:pt>
    <dgm:pt modelId="{363E9D55-4D77-42EE-968C-621C6610AB04}" type="pres">
      <dgm:prSet presAssocID="{BE15FF50-17D6-4673-BBE0-13B0A959D5FB}" presName="rootComposite" presStyleCnt="0"/>
      <dgm:spPr/>
    </dgm:pt>
    <dgm:pt modelId="{D94CEBAF-B8AA-41F8-854F-368ABD301D56}" type="pres">
      <dgm:prSet presAssocID="{BE15FF50-17D6-4673-BBE0-13B0A959D5FB}" presName="rootText" presStyleLbl="node3" presStyleIdx="9" presStyleCnt="15" custLinFactY="-18611" custLinFactNeighborX="-3707" custLinFactNeighborY="-100000">
        <dgm:presLayoutVars>
          <dgm:chPref val="3"/>
        </dgm:presLayoutVars>
      </dgm:prSet>
      <dgm:spPr/>
    </dgm:pt>
    <dgm:pt modelId="{56053642-65CB-4F17-9349-86A944AD2A55}" type="pres">
      <dgm:prSet presAssocID="{BE15FF50-17D6-4673-BBE0-13B0A959D5FB}" presName="rootConnector" presStyleLbl="node3" presStyleIdx="9" presStyleCnt="15"/>
      <dgm:spPr/>
    </dgm:pt>
    <dgm:pt modelId="{E451DE96-05B2-465D-A3CD-89F55933FBD9}" type="pres">
      <dgm:prSet presAssocID="{BE15FF50-17D6-4673-BBE0-13B0A959D5FB}" presName="hierChild4" presStyleCnt="0"/>
      <dgm:spPr/>
    </dgm:pt>
    <dgm:pt modelId="{5BD58D6E-2789-4CA3-B601-9349D0B9588C}" type="pres">
      <dgm:prSet presAssocID="{BE15FF50-17D6-4673-BBE0-13B0A959D5FB}" presName="hierChild5" presStyleCnt="0"/>
      <dgm:spPr/>
    </dgm:pt>
    <dgm:pt modelId="{20262FC1-669D-4C1B-9175-3E6802E973FF}" type="pres">
      <dgm:prSet presAssocID="{677867AE-D383-4741-A19C-212DA7B39248}" presName="hierChild5" presStyleCnt="0"/>
      <dgm:spPr/>
    </dgm:pt>
    <dgm:pt modelId="{8B91931F-F463-4F01-AE60-043521458173}" type="pres">
      <dgm:prSet presAssocID="{783E9709-B83D-4CB3-90FA-3286DA0BA7A6}" presName="Name111" presStyleLbl="parChTrans1D3" presStyleIdx="10" presStyleCnt="22"/>
      <dgm:spPr/>
    </dgm:pt>
    <dgm:pt modelId="{16EBD094-B3FB-49F1-82DC-FCBCEEA6E81B}" type="pres">
      <dgm:prSet presAssocID="{501F0739-B53D-4E78-B04D-6AC236DC3A4B}" presName="hierRoot3" presStyleCnt="0">
        <dgm:presLayoutVars>
          <dgm:hierBranch val="init"/>
        </dgm:presLayoutVars>
      </dgm:prSet>
      <dgm:spPr/>
    </dgm:pt>
    <dgm:pt modelId="{77D1E2E6-0048-4BE2-B997-B364F2E6316C}" type="pres">
      <dgm:prSet presAssocID="{501F0739-B53D-4E78-B04D-6AC236DC3A4B}" presName="rootComposite3" presStyleCnt="0"/>
      <dgm:spPr/>
    </dgm:pt>
    <dgm:pt modelId="{BDC202FC-2761-42E4-843A-09D77E4DC99F}" type="pres">
      <dgm:prSet presAssocID="{501F0739-B53D-4E78-B04D-6AC236DC3A4B}" presName="rootText3" presStyleLbl="asst2" presStyleIdx="0" presStyleCnt="10">
        <dgm:presLayoutVars>
          <dgm:chPref val="3"/>
        </dgm:presLayoutVars>
      </dgm:prSet>
      <dgm:spPr/>
    </dgm:pt>
    <dgm:pt modelId="{E3538B6F-35E2-4940-9808-8AA7FD9BEC7B}" type="pres">
      <dgm:prSet presAssocID="{501F0739-B53D-4E78-B04D-6AC236DC3A4B}" presName="rootConnector3" presStyleLbl="asst2" presStyleIdx="0" presStyleCnt="10"/>
      <dgm:spPr/>
    </dgm:pt>
    <dgm:pt modelId="{92279C01-DDCC-4928-92C3-67F8696156D3}" type="pres">
      <dgm:prSet presAssocID="{501F0739-B53D-4E78-B04D-6AC236DC3A4B}" presName="hierChild6" presStyleCnt="0"/>
      <dgm:spPr/>
    </dgm:pt>
    <dgm:pt modelId="{35253006-4647-4DF7-9299-A4180A04886D}" type="pres">
      <dgm:prSet presAssocID="{501F0739-B53D-4E78-B04D-6AC236DC3A4B}" presName="hierChild7" presStyleCnt="0"/>
      <dgm:spPr/>
    </dgm:pt>
    <dgm:pt modelId="{C60396E0-C2D8-4FB7-9071-09BD06DABB48}" type="pres">
      <dgm:prSet presAssocID="{3D8108DD-6A7C-4DBF-ADD9-5FBE2DB0BB62}" presName="Name111" presStyleLbl="parChTrans1D3" presStyleIdx="11" presStyleCnt="22"/>
      <dgm:spPr/>
    </dgm:pt>
    <dgm:pt modelId="{319A0E6E-BAC0-4BE4-A4F1-DFF7FC65F35B}" type="pres">
      <dgm:prSet presAssocID="{88C46AE9-A350-4DAC-8122-A341F0B93B55}" presName="hierRoot3" presStyleCnt="0">
        <dgm:presLayoutVars>
          <dgm:hierBranch val="init"/>
        </dgm:presLayoutVars>
      </dgm:prSet>
      <dgm:spPr/>
    </dgm:pt>
    <dgm:pt modelId="{EBB15998-D4DF-4CF0-8834-830593912511}" type="pres">
      <dgm:prSet presAssocID="{88C46AE9-A350-4DAC-8122-A341F0B93B55}" presName="rootComposite3" presStyleCnt="0"/>
      <dgm:spPr/>
    </dgm:pt>
    <dgm:pt modelId="{1A847E92-54A3-49C1-A24A-D6393F72975B}" type="pres">
      <dgm:prSet presAssocID="{88C46AE9-A350-4DAC-8122-A341F0B93B55}" presName="rootText3" presStyleLbl="asst2" presStyleIdx="1" presStyleCnt="10">
        <dgm:presLayoutVars>
          <dgm:chPref val="3"/>
        </dgm:presLayoutVars>
      </dgm:prSet>
      <dgm:spPr/>
    </dgm:pt>
    <dgm:pt modelId="{42F79BE7-485B-467C-BF78-52F4E625EA04}" type="pres">
      <dgm:prSet presAssocID="{88C46AE9-A350-4DAC-8122-A341F0B93B55}" presName="rootConnector3" presStyleLbl="asst2" presStyleIdx="1" presStyleCnt="10"/>
      <dgm:spPr/>
    </dgm:pt>
    <dgm:pt modelId="{BC944988-A76C-48BC-ABA5-03EADE1B0662}" type="pres">
      <dgm:prSet presAssocID="{88C46AE9-A350-4DAC-8122-A341F0B93B55}" presName="hierChild6" presStyleCnt="0"/>
      <dgm:spPr/>
    </dgm:pt>
    <dgm:pt modelId="{B2B872B3-E8BD-44AA-B169-1B2EADE91774}" type="pres">
      <dgm:prSet presAssocID="{88C46AE9-A350-4DAC-8122-A341F0B93B55}" presName="hierChild7" presStyleCnt="0"/>
      <dgm:spPr/>
    </dgm:pt>
    <dgm:pt modelId="{1288A915-E825-4160-8109-07DA52AA9634}" type="pres">
      <dgm:prSet presAssocID="{88164BA9-758F-4445-9586-2F5BFDC3BFA5}" presName="Name111" presStyleLbl="parChTrans1D3" presStyleIdx="12" presStyleCnt="22"/>
      <dgm:spPr/>
    </dgm:pt>
    <dgm:pt modelId="{C1B92248-EFF6-48AD-9519-F56DFD7E715C}" type="pres">
      <dgm:prSet presAssocID="{64D8A84B-B4DA-4EBE-84CB-D1B1183649F1}" presName="hierRoot3" presStyleCnt="0">
        <dgm:presLayoutVars>
          <dgm:hierBranch val="init"/>
        </dgm:presLayoutVars>
      </dgm:prSet>
      <dgm:spPr/>
    </dgm:pt>
    <dgm:pt modelId="{5EF7C65C-A66E-4819-B286-474540A5446A}" type="pres">
      <dgm:prSet presAssocID="{64D8A84B-B4DA-4EBE-84CB-D1B1183649F1}" presName="rootComposite3" presStyleCnt="0"/>
      <dgm:spPr/>
    </dgm:pt>
    <dgm:pt modelId="{128E958B-2584-494E-A8A7-DBBD5F0A5F94}" type="pres">
      <dgm:prSet presAssocID="{64D8A84B-B4DA-4EBE-84CB-D1B1183649F1}" presName="rootText3" presStyleLbl="asst2" presStyleIdx="2" presStyleCnt="10" custScaleY="136010" custLinFactX="23498" custLinFactNeighborX="100000" custLinFactNeighborY="-13342">
        <dgm:presLayoutVars>
          <dgm:chPref val="3"/>
        </dgm:presLayoutVars>
      </dgm:prSet>
      <dgm:spPr/>
    </dgm:pt>
    <dgm:pt modelId="{7D9D6FE1-6D9E-48DC-BD6D-980A3F73840B}" type="pres">
      <dgm:prSet presAssocID="{64D8A84B-B4DA-4EBE-84CB-D1B1183649F1}" presName="rootConnector3" presStyleLbl="asst2" presStyleIdx="2" presStyleCnt="10"/>
      <dgm:spPr/>
    </dgm:pt>
    <dgm:pt modelId="{7DBA7009-B01B-4183-BCA1-1FC11D123E78}" type="pres">
      <dgm:prSet presAssocID="{64D8A84B-B4DA-4EBE-84CB-D1B1183649F1}" presName="hierChild6" presStyleCnt="0"/>
      <dgm:spPr/>
    </dgm:pt>
    <dgm:pt modelId="{7A6258AF-3B0E-4E5D-886B-28EF7C1AD7A3}" type="pres">
      <dgm:prSet presAssocID="{64D8A84B-B4DA-4EBE-84CB-D1B1183649F1}" presName="hierChild7" presStyleCnt="0"/>
      <dgm:spPr/>
    </dgm:pt>
    <dgm:pt modelId="{982F14D5-B796-45BD-8B9E-07408D4C4A96}" type="pres">
      <dgm:prSet presAssocID="{77A2F5FD-58D1-4D68-BCF2-D7F56AB792AB}" presName="Name37" presStyleLbl="parChTrans1D2" presStyleIdx="2" presStyleCnt="8"/>
      <dgm:spPr/>
    </dgm:pt>
    <dgm:pt modelId="{8CEFB0A8-9020-4A63-885B-E81DF472D22A}" type="pres">
      <dgm:prSet presAssocID="{FF099EF7-321E-45BF-AED6-CB0900C8341A}" presName="hierRoot2" presStyleCnt="0">
        <dgm:presLayoutVars>
          <dgm:hierBranch val="init"/>
        </dgm:presLayoutVars>
      </dgm:prSet>
      <dgm:spPr/>
    </dgm:pt>
    <dgm:pt modelId="{B180C83E-DE9C-4742-8504-F56900691159}" type="pres">
      <dgm:prSet presAssocID="{FF099EF7-321E-45BF-AED6-CB0900C8341A}" presName="rootComposite" presStyleCnt="0"/>
      <dgm:spPr/>
    </dgm:pt>
    <dgm:pt modelId="{B011A906-9632-4087-9EFD-DE37F1CDE10B}" type="pres">
      <dgm:prSet presAssocID="{FF099EF7-321E-45BF-AED6-CB0900C8341A}" presName="rootText" presStyleLbl="node2" presStyleIdx="2" presStyleCnt="6">
        <dgm:presLayoutVars>
          <dgm:chPref val="3"/>
        </dgm:presLayoutVars>
      </dgm:prSet>
      <dgm:spPr/>
    </dgm:pt>
    <dgm:pt modelId="{006F059A-3C2B-46DC-9F4D-9DD7E10BDC34}" type="pres">
      <dgm:prSet presAssocID="{FF099EF7-321E-45BF-AED6-CB0900C8341A}" presName="rootConnector" presStyleLbl="node2" presStyleIdx="2" presStyleCnt="6"/>
      <dgm:spPr/>
    </dgm:pt>
    <dgm:pt modelId="{370287EB-6FCF-4FF6-8488-01F153647C23}" type="pres">
      <dgm:prSet presAssocID="{FF099EF7-321E-45BF-AED6-CB0900C8341A}" presName="hierChild4" presStyleCnt="0"/>
      <dgm:spPr/>
    </dgm:pt>
    <dgm:pt modelId="{672D7F71-2EC2-4C4E-ABFE-A1D48F5ADB09}" type="pres">
      <dgm:prSet presAssocID="{63879560-0422-45CB-8864-A8F90043E6DC}" presName="Name37" presStyleLbl="parChTrans1D3" presStyleIdx="13" presStyleCnt="22"/>
      <dgm:spPr/>
    </dgm:pt>
    <dgm:pt modelId="{1DB94989-80A0-4106-A700-3E329B4B939A}" type="pres">
      <dgm:prSet presAssocID="{396A7383-D9B4-4304-8B32-78C675C30257}" presName="hierRoot2" presStyleCnt="0">
        <dgm:presLayoutVars>
          <dgm:hierBranch val="init"/>
        </dgm:presLayoutVars>
      </dgm:prSet>
      <dgm:spPr/>
    </dgm:pt>
    <dgm:pt modelId="{110EE2F6-6C66-450E-9504-BEC3FF2899BF}" type="pres">
      <dgm:prSet presAssocID="{396A7383-D9B4-4304-8B32-78C675C30257}" presName="rootComposite" presStyleCnt="0"/>
      <dgm:spPr/>
    </dgm:pt>
    <dgm:pt modelId="{4B497707-215D-4E36-8C70-47B91E21D447}" type="pres">
      <dgm:prSet presAssocID="{396A7383-D9B4-4304-8B32-78C675C30257}" presName="rootText" presStyleLbl="node3" presStyleIdx="10" presStyleCnt="15">
        <dgm:presLayoutVars>
          <dgm:chPref val="3"/>
        </dgm:presLayoutVars>
      </dgm:prSet>
      <dgm:spPr/>
    </dgm:pt>
    <dgm:pt modelId="{962F3EAB-73D1-4943-92F7-7B9F6C812511}" type="pres">
      <dgm:prSet presAssocID="{396A7383-D9B4-4304-8B32-78C675C30257}" presName="rootConnector" presStyleLbl="node3" presStyleIdx="10" presStyleCnt="15"/>
      <dgm:spPr/>
    </dgm:pt>
    <dgm:pt modelId="{03A7CCE5-D806-460C-B897-5B1B74000A95}" type="pres">
      <dgm:prSet presAssocID="{396A7383-D9B4-4304-8B32-78C675C30257}" presName="hierChild4" presStyleCnt="0"/>
      <dgm:spPr/>
    </dgm:pt>
    <dgm:pt modelId="{0A349B26-B15A-4375-81AB-84CF817FDA11}" type="pres">
      <dgm:prSet presAssocID="{396A7383-D9B4-4304-8B32-78C675C30257}" presName="hierChild5" presStyleCnt="0"/>
      <dgm:spPr/>
    </dgm:pt>
    <dgm:pt modelId="{C288D91A-6D1E-49D9-972A-2D5E6D868578}" type="pres">
      <dgm:prSet presAssocID="{E70D72D6-E245-46C1-9F06-8EED8FBEFD73}" presName="Name37" presStyleLbl="parChTrans1D3" presStyleIdx="14" presStyleCnt="22"/>
      <dgm:spPr/>
    </dgm:pt>
    <dgm:pt modelId="{FFCB20A1-3ADB-487B-AF74-873D6E481DB0}" type="pres">
      <dgm:prSet presAssocID="{AC21C266-1955-4F9D-96B8-079CDFA2D57D}" presName="hierRoot2" presStyleCnt="0">
        <dgm:presLayoutVars>
          <dgm:hierBranch val="init"/>
        </dgm:presLayoutVars>
      </dgm:prSet>
      <dgm:spPr/>
    </dgm:pt>
    <dgm:pt modelId="{609B7479-43E8-4E6A-BD14-540541424CFA}" type="pres">
      <dgm:prSet presAssocID="{AC21C266-1955-4F9D-96B8-079CDFA2D57D}" presName="rootComposite" presStyleCnt="0"/>
      <dgm:spPr/>
    </dgm:pt>
    <dgm:pt modelId="{B1944A56-9F16-425C-B77E-BFFD32E63EE2}" type="pres">
      <dgm:prSet presAssocID="{AC21C266-1955-4F9D-96B8-079CDFA2D57D}" presName="rootText" presStyleLbl="node3" presStyleIdx="11" presStyleCnt="15">
        <dgm:presLayoutVars>
          <dgm:chPref val="3"/>
        </dgm:presLayoutVars>
      </dgm:prSet>
      <dgm:spPr/>
    </dgm:pt>
    <dgm:pt modelId="{00221866-447E-43BB-8BF4-1049749E0D22}" type="pres">
      <dgm:prSet presAssocID="{AC21C266-1955-4F9D-96B8-079CDFA2D57D}" presName="rootConnector" presStyleLbl="node3" presStyleIdx="11" presStyleCnt="15"/>
      <dgm:spPr/>
    </dgm:pt>
    <dgm:pt modelId="{7049FAFD-4196-4870-82AF-995AC1FE2BD3}" type="pres">
      <dgm:prSet presAssocID="{AC21C266-1955-4F9D-96B8-079CDFA2D57D}" presName="hierChild4" presStyleCnt="0"/>
      <dgm:spPr/>
    </dgm:pt>
    <dgm:pt modelId="{B938FEC4-3D2E-4F04-87D5-FB6EB7D94074}" type="pres">
      <dgm:prSet presAssocID="{AC21C266-1955-4F9D-96B8-079CDFA2D57D}" presName="hierChild5" presStyleCnt="0"/>
      <dgm:spPr/>
    </dgm:pt>
    <dgm:pt modelId="{97E12036-40AD-4D28-BFBA-D1EC652EAC44}" type="pres">
      <dgm:prSet presAssocID="{A9D5EF34-8ED1-40DC-A7D2-187441181AD8}" presName="Name37" presStyleLbl="parChTrans1D3" presStyleIdx="15" presStyleCnt="22"/>
      <dgm:spPr/>
    </dgm:pt>
    <dgm:pt modelId="{AABF0654-E28C-436D-A628-099B50D6A0BD}" type="pres">
      <dgm:prSet presAssocID="{6FEDAFEA-8BC4-46C0-B1B3-2AB06FCEDA90}" presName="hierRoot2" presStyleCnt="0">
        <dgm:presLayoutVars>
          <dgm:hierBranch val="init"/>
        </dgm:presLayoutVars>
      </dgm:prSet>
      <dgm:spPr/>
    </dgm:pt>
    <dgm:pt modelId="{EA1B45C4-081D-453A-B027-0B126AC5BE89}" type="pres">
      <dgm:prSet presAssocID="{6FEDAFEA-8BC4-46C0-B1B3-2AB06FCEDA90}" presName="rootComposite" presStyleCnt="0"/>
      <dgm:spPr/>
    </dgm:pt>
    <dgm:pt modelId="{91614F74-B71C-4261-8CFA-AD2053D73639}" type="pres">
      <dgm:prSet presAssocID="{6FEDAFEA-8BC4-46C0-B1B3-2AB06FCEDA90}" presName="rootText" presStyleLbl="node3" presStyleIdx="12" presStyleCnt="15">
        <dgm:presLayoutVars>
          <dgm:chPref val="3"/>
        </dgm:presLayoutVars>
      </dgm:prSet>
      <dgm:spPr/>
    </dgm:pt>
    <dgm:pt modelId="{EF4CEE7C-51E9-421D-BF0A-CCA4055E7FC2}" type="pres">
      <dgm:prSet presAssocID="{6FEDAFEA-8BC4-46C0-B1B3-2AB06FCEDA90}" presName="rootConnector" presStyleLbl="node3" presStyleIdx="12" presStyleCnt="15"/>
      <dgm:spPr/>
    </dgm:pt>
    <dgm:pt modelId="{CFA6CB18-86B6-4CDC-AD51-2853BEE2BA6E}" type="pres">
      <dgm:prSet presAssocID="{6FEDAFEA-8BC4-46C0-B1B3-2AB06FCEDA90}" presName="hierChild4" presStyleCnt="0"/>
      <dgm:spPr/>
    </dgm:pt>
    <dgm:pt modelId="{50D77245-C127-4383-AD4D-F5DE117D7DE7}" type="pres">
      <dgm:prSet presAssocID="{6FEDAFEA-8BC4-46C0-B1B3-2AB06FCEDA90}" presName="hierChild5" presStyleCnt="0"/>
      <dgm:spPr/>
    </dgm:pt>
    <dgm:pt modelId="{326EA411-5AB3-4994-B55B-A567FF1AE488}" type="pres">
      <dgm:prSet presAssocID="{E55D366F-6EC1-4B40-9148-CA55D339039E}" presName="Name37" presStyleLbl="parChTrans1D3" presStyleIdx="16" presStyleCnt="22"/>
      <dgm:spPr/>
    </dgm:pt>
    <dgm:pt modelId="{62704651-D1B1-45DF-A62B-973D81E70DE6}" type="pres">
      <dgm:prSet presAssocID="{7F799A03-0C35-4199-B913-CC2619E7749D}" presName="hierRoot2" presStyleCnt="0">
        <dgm:presLayoutVars>
          <dgm:hierBranch val="init"/>
        </dgm:presLayoutVars>
      </dgm:prSet>
      <dgm:spPr/>
    </dgm:pt>
    <dgm:pt modelId="{7E1E6493-CEC8-4FBD-8684-51A2E6FDE511}" type="pres">
      <dgm:prSet presAssocID="{7F799A03-0C35-4199-B913-CC2619E7749D}" presName="rootComposite" presStyleCnt="0"/>
      <dgm:spPr/>
    </dgm:pt>
    <dgm:pt modelId="{95BA0A97-D4BF-4F1A-AD87-E937EC078E58}" type="pres">
      <dgm:prSet presAssocID="{7F799A03-0C35-4199-B913-CC2619E7749D}" presName="rootText" presStyleLbl="node3" presStyleIdx="13" presStyleCnt="15">
        <dgm:presLayoutVars>
          <dgm:chPref val="3"/>
        </dgm:presLayoutVars>
      </dgm:prSet>
      <dgm:spPr/>
    </dgm:pt>
    <dgm:pt modelId="{FF9B6E08-BEF8-4591-A977-1DA527DC6CF2}" type="pres">
      <dgm:prSet presAssocID="{7F799A03-0C35-4199-B913-CC2619E7749D}" presName="rootConnector" presStyleLbl="node3" presStyleIdx="13" presStyleCnt="15"/>
      <dgm:spPr/>
    </dgm:pt>
    <dgm:pt modelId="{ABCFFD0F-B387-4FFA-A251-5B7308C6B17C}" type="pres">
      <dgm:prSet presAssocID="{7F799A03-0C35-4199-B913-CC2619E7749D}" presName="hierChild4" presStyleCnt="0"/>
      <dgm:spPr/>
    </dgm:pt>
    <dgm:pt modelId="{8AA3679B-3FF1-4FB1-8034-301DDBB86068}" type="pres">
      <dgm:prSet presAssocID="{7F799A03-0C35-4199-B913-CC2619E7749D}" presName="hierChild5" presStyleCnt="0"/>
      <dgm:spPr/>
    </dgm:pt>
    <dgm:pt modelId="{DED57937-958C-4B3F-9FE2-99C71BA1A9BC}" type="pres">
      <dgm:prSet presAssocID="{FF099EF7-321E-45BF-AED6-CB0900C8341A}" presName="hierChild5" presStyleCnt="0"/>
      <dgm:spPr/>
    </dgm:pt>
    <dgm:pt modelId="{6E34F233-2100-483D-8534-C31BED6F5C01}" type="pres">
      <dgm:prSet presAssocID="{441267FB-F671-4CDA-A935-38DB662BEC19}" presName="Name37" presStyleLbl="parChTrans1D2" presStyleIdx="3" presStyleCnt="8"/>
      <dgm:spPr/>
    </dgm:pt>
    <dgm:pt modelId="{31686CA5-5CD3-4C5E-B9C0-7EBEDA45207D}" type="pres">
      <dgm:prSet presAssocID="{BA884887-DAB9-40EF-B210-013F8580F0AC}" presName="hierRoot2" presStyleCnt="0">
        <dgm:presLayoutVars>
          <dgm:hierBranch val="init"/>
        </dgm:presLayoutVars>
      </dgm:prSet>
      <dgm:spPr/>
    </dgm:pt>
    <dgm:pt modelId="{E0297DFF-66E2-4BBE-9572-44DD942B72A1}" type="pres">
      <dgm:prSet presAssocID="{BA884887-DAB9-40EF-B210-013F8580F0AC}" presName="rootComposite" presStyleCnt="0"/>
      <dgm:spPr/>
    </dgm:pt>
    <dgm:pt modelId="{3FE7A1A0-6659-4A98-9EFC-54F008DD6FCB}" type="pres">
      <dgm:prSet presAssocID="{BA884887-DAB9-40EF-B210-013F8580F0AC}" presName="rootText" presStyleLbl="node2" presStyleIdx="3" presStyleCnt="6">
        <dgm:presLayoutVars>
          <dgm:chPref val="3"/>
        </dgm:presLayoutVars>
      </dgm:prSet>
      <dgm:spPr/>
    </dgm:pt>
    <dgm:pt modelId="{1934DB83-DB52-480C-B054-0062B6E2AE97}" type="pres">
      <dgm:prSet presAssocID="{BA884887-DAB9-40EF-B210-013F8580F0AC}" presName="rootConnector" presStyleLbl="node2" presStyleIdx="3" presStyleCnt="6"/>
      <dgm:spPr/>
    </dgm:pt>
    <dgm:pt modelId="{7ABE7AA9-FF00-474F-852D-E3EC2F40D790}" type="pres">
      <dgm:prSet presAssocID="{BA884887-DAB9-40EF-B210-013F8580F0AC}" presName="hierChild4" presStyleCnt="0"/>
      <dgm:spPr/>
    </dgm:pt>
    <dgm:pt modelId="{B145339C-70AC-4077-ACB4-C4D61FDAAD88}" type="pres">
      <dgm:prSet presAssocID="{BA884887-DAB9-40EF-B210-013F8580F0AC}" presName="hierChild5" presStyleCnt="0"/>
      <dgm:spPr/>
    </dgm:pt>
    <dgm:pt modelId="{9F142D75-8F4E-41CD-859E-B3DC6B2B73A9}" type="pres">
      <dgm:prSet presAssocID="{A74977AC-5108-4721-84FE-EA08DF8ABA15}" presName="Name111" presStyleLbl="parChTrans1D3" presStyleIdx="17" presStyleCnt="22"/>
      <dgm:spPr/>
    </dgm:pt>
    <dgm:pt modelId="{BF79984D-4F56-47A1-88C2-A8CC58E0103F}" type="pres">
      <dgm:prSet presAssocID="{AFBBA261-4A69-4DF0-9EF9-4C8B2216CCA1}" presName="hierRoot3" presStyleCnt="0">
        <dgm:presLayoutVars>
          <dgm:hierBranch val="init"/>
        </dgm:presLayoutVars>
      </dgm:prSet>
      <dgm:spPr/>
    </dgm:pt>
    <dgm:pt modelId="{5E118645-817B-4704-88EC-91049A99BAED}" type="pres">
      <dgm:prSet presAssocID="{AFBBA261-4A69-4DF0-9EF9-4C8B2216CCA1}" presName="rootComposite3" presStyleCnt="0"/>
      <dgm:spPr/>
    </dgm:pt>
    <dgm:pt modelId="{B72A360F-A1B3-4EFA-9810-7647A82163CE}" type="pres">
      <dgm:prSet presAssocID="{AFBBA261-4A69-4DF0-9EF9-4C8B2216CCA1}" presName="rootText3" presStyleLbl="asst2" presStyleIdx="3" presStyleCnt="10">
        <dgm:presLayoutVars>
          <dgm:chPref val="3"/>
        </dgm:presLayoutVars>
      </dgm:prSet>
      <dgm:spPr/>
    </dgm:pt>
    <dgm:pt modelId="{049968FF-F20A-4D15-AAC3-2655963E8BD5}" type="pres">
      <dgm:prSet presAssocID="{AFBBA261-4A69-4DF0-9EF9-4C8B2216CCA1}" presName="rootConnector3" presStyleLbl="asst2" presStyleIdx="3" presStyleCnt="10"/>
      <dgm:spPr/>
    </dgm:pt>
    <dgm:pt modelId="{EDA3DFA0-AD2D-4B7F-98AF-D1E4ABC35EE3}" type="pres">
      <dgm:prSet presAssocID="{AFBBA261-4A69-4DF0-9EF9-4C8B2216CCA1}" presName="hierChild6" presStyleCnt="0"/>
      <dgm:spPr/>
    </dgm:pt>
    <dgm:pt modelId="{8DF00876-A0FB-4B88-8B5B-FC3B3779FE93}" type="pres">
      <dgm:prSet presAssocID="{AFBBA261-4A69-4DF0-9EF9-4C8B2216CCA1}" presName="hierChild7" presStyleCnt="0"/>
      <dgm:spPr/>
    </dgm:pt>
    <dgm:pt modelId="{6637FBBB-6123-4165-9978-C19AAD2BB5ED}" type="pres">
      <dgm:prSet presAssocID="{F6723170-54AE-4E21-A3C3-29DF02E8B645}" presName="Name111" presStyleLbl="parChTrans1D3" presStyleIdx="18" presStyleCnt="22"/>
      <dgm:spPr/>
    </dgm:pt>
    <dgm:pt modelId="{49BD8ABF-9EA7-445D-9993-FBAF5AB05081}" type="pres">
      <dgm:prSet presAssocID="{BCFC11BD-7718-493E-9B84-698F2348E2DB}" presName="hierRoot3" presStyleCnt="0">
        <dgm:presLayoutVars>
          <dgm:hierBranch val="init"/>
        </dgm:presLayoutVars>
      </dgm:prSet>
      <dgm:spPr/>
    </dgm:pt>
    <dgm:pt modelId="{4CBDF65D-2C2C-4B28-941F-2FBAE798A55E}" type="pres">
      <dgm:prSet presAssocID="{BCFC11BD-7718-493E-9B84-698F2348E2DB}" presName="rootComposite3" presStyleCnt="0"/>
      <dgm:spPr/>
    </dgm:pt>
    <dgm:pt modelId="{4414D8C4-8282-4BC4-AE8C-EDFBC042445D}" type="pres">
      <dgm:prSet presAssocID="{BCFC11BD-7718-493E-9B84-698F2348E2DB}" presName="rootText3" presStyleLbl="asst2" presStyleIdx="4" presStyleCnt="10" custLinFactNeighborX="-34631" custLinFactNeighborY="9013">
        <dgm:presLayoutVars>
          <dgm:chPref val="3"/>
        </dgm:presLayoutVars>
      </dgm:prSet>
      <dgm:spPr/>
    </dgm:pt>
    <dgm:pt modelId="{C4BDCDDF-FF39-4B8E-A0A1-A3B66B733BA1}" type="pres">
      <dgm:prSet presAssocID="{BCFC11BD-7718-493E-9B84-698F2348E2DB}" presName="rootConnector3" presStyleLbl="asst2" presStyleIdx="4" presStyleCnt="10"/>
      <dgm:spPr/>
    </dgm:pt>
    <dgm:pt modelId="{8CA2CC9F-C15C-4A06-94C1-BFAD443633C4}" type="pres">
      <dgm:prSet presAssocID="{BCFC11BD-7718-493E-9B84-698F2348E2DB}" presName="hierChild6" presStyleCnt="0"/>
      <dgm:spPr/>
    </dgm:pt>
    <dgm:pt modelId="{223524FC-8F60-4058-9181-01E54AC147D1}" type="pres">
      <dgm:prSet presAssocID="{BCFC11BD-7718-493E-9B84-698F2348E2DB}" presName="hierChild7" presStyleCnt="0"/>
      <dgm:spPr/>
    </dgm:pt>
    <dgm:pt modelId="{EC026E4D-0603-4518-B0D3-9D01BE70FC1E}" type="pres">
      <dgm:prSet presAssocID="{4C08A6CA-09C2-46C5-88C4-58AE17AC0DC6}" presName="Name111" presStyleLbl="parChTrans1D4" presStyleIdx="0" presStyleCnt="3"/>
      <dgm:spPr/>
    </dgm:pt>
    <dgm:pt modelId="{5EF74811-FD43-4D96-BBE7-3E883A1C0B04}" type="pres">
      <dgm:prSet presAssocID="{4F771A6F-8EF0-49E5-89ED-09874B2D8158}" presName="hierRoot3" presStyleCnt="0">
        <dgm:presLayoutVars>
          <dgm:hierBranch val="init"/>
        </dgm:presLayoutVars>
      </dgm:prSet>
      <dgm:spPr/>
    </dgm:pt>
    <dgm:pt modelId="{F3B070B5-70FB-4D41-9E1A-08C08DE06C2B}" type="pres">
      <dgm:prSet presAssocID="{4F771A6F-8EF0-49E5-89ED-09874B2D8158}" presName="rootComposite3" presStyleCnt="0"/>
      <dgm:spPr/>
    </dgm:pt>
    <dgm:pt modelId="{71161C7B-2E59-49A2-AAB0-54AAA1AE15CD}" type="pres">
      <dgm:prSet presAssocID="{4F771A6F-8EF0-49E5-89ED-09874B2D8158}" presName="rootText3" presStyleLbl="asst2" presStyleIdx="5" presStyleCnt="10" custLinFactY="29187" custLinFactNeighborX="94375" custLinFactNeighborY="100000">
        <dgm:presLayoutVars>
          <dgm:chPref val="3"/>
        </dgm:presLayoutVars>
      </dgm:prSet>
      <dgm:spPr/>
    </dgm:pt>
    <dgm:pt modelId="{A6AE84DF-1D0F-40B8-A61C-FCFFD5789DB1}" type="pres">
      <dgm:prSet presAssocID="{4F771A6F-8EF0-49E5-89ED-09874B2D8158}" presName="rootConnector3" presStyleLbl="asst2" presStyleIdx="5" presStyleCnt="10"/>
      <dgm:spPr/>
    </dgm:pt>
    <dgm:pt modelId="{DE6AC31D-D047-4350-B370-2826F77C932A}" type="pres">
      <dgm:prSet presAssocID="{4F771A6F-8EF0-49E5-89ED-09874B2D8158}" presName="hierChild6" presStyleCnt="0"/>
      <dgm:spPr/>
    </dgm:pt>
    <dgm:pt modelId="{FAD9DB36-3BE3-47D2-86C3-ADA337B12F14}" type="pres">
      <dgm:prSet presAssocID="{4F771A6F-8EF0-49E5-89ED-09874B2D8158}" presName="hierChild7" presStyleCnt="0"/>
      <dgm:spPr/>
    </dgm:pt>
    <dgm:pt modelId="{1DA07D35-D7D3-458D-BC09-E16C164896E5}" type="pres">
      <dgm:prSet presAssocID="{850F050B-AADE-4A22-80FC-434A7A3E98F4}" presName="Name111" presStyleLbl="parChTrans1D4" presStyleIdx="1" presStyleCnt="3"/>
      <dgm:spPr/>
    </dgm:pt>
    <dgm:pt modelId="{C831C38B-5AC7-49C0-A5D6-7C79DA6ACD8C}" type="pres">
      <dgm:prSet presAssocID="{7B9598E6-8B40-4170-B85C-2A7517310D80}" presName="hierRoot3" presStyleCnt="0">
        <dgm:presLayoutVars>
          <dgm:hierBranch val="init"/>
        </dgm:presLayoutVars>
      </dgm:prSet>
      <dgm:spPr/>
    </dgm:pt>
    <dgm:pt modelId="{06B0C811-9E9E-4500-A965-D435F5763660}" type="pres">
      <dgm:prSet presAssocID="{7B9598E6-8B40-4170-B85C-2A7517310D80}" presName="rootComposite3" presStyleCnt="0"/>
      <dgm:spPr/>
    </dgm:pt>
    <dgm:pt modelId="{3025DBDC-FE5F-4C6A-B90D-CA11531D23E2}" type="pres">
      <dgm:prSet presAssocID="{7B9598E6-8B40-4170-B85C-2A7517310D80}" presName="rootText3" presStyleLbl="asst2" presStyleIdx="6" presStyleCnt="10" custScaleX="110249" custLinFactNeighborX="-33267" custLinFactNeighborY="7953">
        <dgm:presLayoutVars>
          <dgm:chPref val="3"/>
        </dgm:presLayoutVars>
      </dgm:prSet>
      <dgm:spPr/>
    </dgm:pt>
    <dgm:pt modelId="{B0D4C33D-BDC3-4187-A071-2292BA7D69AC}" type="pres">
      <dgm:prSet presAssocID="{7B9598E6-8B40-4170-B85C-2A7517310D80}" presName="rootConnector3" presStyleLbl="asst2" presStyleIdx="6" presStyleCnt="10"/>
      <dgm:spPr/>
    </dgm:pt>
    <dgm:pt modelId="{840918C5-B236-467C-8B48-841B4A79EF33}" type="pres">
      <dgm:prSet presAssocID="{7B9598E6-8B40-4170-B85C-2A7517310D80}" presName="hierChild6" presStyleCnt="0"/>
      <dgm:spPr/>
    </dgm:pt>
    <dgm:pt modelId="{B55502FB-47E7-47B7-A4D3-9521670608B8}" type="pres">
      <dgm:prSet presAssocID="{7B9598E6-8B40-4170-B85C-2A7517310D80}" presName="hierChild7" presStyleCnt="0"/>
      <dgm:spPr/>
    </dgm:pt>
    <dgm:pt modelId="{DCDA632A-65D0-4AA8-B38E-8F2814C12AE6}" type="pres">
      <dgm:prSet presAssocID="{D7701976-C673-47A9-AFA0-115F1B8F730A}" presName="Name111" presStyleLbl="parChTrans1D4" presStyleIdx="2" presStyleCnt="3"/>
      <dgm:spPr/>
    </dgm:pt>
    <dgm:pt modelId="{D3920AE1-B93D-4F64-8683-A28C644A9A8A}" type="pres">
      <dgm:prSet presAssocID="{D658C35E-38C8-47BE-BBC4-60A52D3FE91A}" presName="hierRoot3" presStyleCnt="0">
        <dgm:presLayoutVars>
          <dgm:hierBranch val="init"/>
        </dgm:presLayoutVars>
      </dgm:prSet>
      <dgm:spPr/>
    </dgm:pt>
    <dgm:pt modelId="{F87CB45A-853E-430D-A957-552B8556B88B}" type="pres">
      <dgm:prSet presAssocID="{D658C35E-38C8-47BE-BBC4-60A52D3FE91A}" presName="rootComposite3" presStyleCnt="0"/>
      <dgm:spPr/>
    </dgm:pt>
    <dgm:pt modelId="{62D7066B-1E7A-4A3F-A9A4-D4CB99FC61FD}" type="pres">
      <dgm:prSet presAssocID="{D658C35E-38C8-47BE-BBC4-60A52D3FE91A}" presName="rootText3" presStyleLbl="asst2" presStyleIdx="7" presStyleCnt="10" custScaleX="104814" custScaleY="119681" custLinFactY="310" custLinFactNeighborX="93647" custLinFactNeighborY="100000">
        <dgm:presLayoutVars>
          <dgm:chPref val="3"/>
        </dgm:presLayoutVars>
      </dgm:prSet>
      <dgm:spPr/>
    </dgm:pt>
    <dgm:pt modelId="{D04BF696-402B-4FCE-9B51-FEF17ED906CE}" type="pres">
      <dgm:prSet presAssocID="{D658C35E-38C8-47BE-BBC4-60A52D3FE91A}" presName="rootConnector3" presStyleLbl="asst2" presStyleIdx="7" presStyleCnt="10"/>
      <dgm:spPr/>
    </dgm:pt>
    <dgm:pt modelId="{2EA5F605-26CD-4178-BC32-19D7F8BAC2B8}" type="pres">
      <dgm:prSet presAssocID="{D658C35E-38C8-47BE-BBC4-60A52D3FE91A}" presName="hierChild6" presStyleCnt="0"/>
      <dgm:spPr/>
    </dgm:pt>
    <dgm:pt modelId="{EEA9FDAC-3E81-40F7-B48F-49B82DED2BC7}" type="pres">
      <dgm:prSet presAssocID="{D658C35E-38C8-47BE-BBC4-60A52D3FE91A}" presName="hierChild7" presStyleCnt="0"/>
      <dgm:spPr/>
    </dgm:pt>
    <dgm:pt modelId="{8ABC0A27-1DE1-4818-9EED-670C27DF499F}" type="pres">
      <dgm:prSet presAssocID="{5C73F9A2-8EF8-4D88-B5A4-9386750D3635}" presName="Name111" presStyleLbl="parChTrans1D3" presStyleIdx="19" presStyleCnt="22"/>
      <dgm:spPr/>
    </dgm:pt>
    <dgm:pt modelId="{7CE9B9BE-48D5-4DD6-87B3-63EECA0D3FA9}" type="pres">
      <dgm:prSet presAssocID="{AA1F915E-D88D-4158-80C5-AD936E18FA52}" presName="hierRoot3" presStyleCnt="0">
        <dgm:presLayoutVars>
          <dgm:hierBranch val="init"/>
        </dgm:presLayoutVars>
      </dgm:prSet>
      <dgm:spPr/>
    </dgm:pt>
    <dgm:pt modelId="{56DF1A2B-4C1E-40C9-A4FD-4CA8440E214F}" type="pres">
      <dgm:prSet presAssocID="{AA1F915E-D88D-4158-80C5-AD936E18FA52}" presName="rootComposite3" presStyleCnt="0"/>
      <dgm:spPr/>
    </dgm:pt>
    <dgm:pt modelId="{8B84634C-2FD0-46DD-B27B-CEF0928A9229}" type="pres">
      <dgm:prSet presAssocID="{AA1F915E-D88D-4158-80C5-AD936E18FA52}" presName="rootText3" presStyleLbl="asst2" presStyleIdx="8" presStyleCnt="10" custLinFactY="-100000" custLinFactNeighborX="1194" custLinFactNeighborY="-197097">
        <dgm:presLayoutVars>
          <dgm:chPref val="3"/>
        </dgm:presLayoutVars>
      </dgm:prSet>
      <dgm:spPr/>
    </dgm:pt>
    <dgm:pt modelId="{605120B8-ABFB-4712-A0C3-BA725FF81E8F}" type="pres">
      <dgm:prSet presAssocID="{AA1F915E-D88D-4158-80C5-AD936E18FA52}" presName="rootConnector3" presStyleLbl="asst2" presStyleIdx="8" presStyleCnt="10"/>
      <dgm:spPr/>
    </dgm:pt>
    <dgm:pt modelId="{72D0BA53-0782-4614-8946-E521B741BBB8}" type="pres">
      <dgm:prSet presAssocID="{AA1F915E-D88D-4158-80C5-AD936E18FA52}" presName="hierChild6" presStyleCnt="0"/>
      <dgm:spPr/>
    </dgm:pt>
    <dgm:pt modelId="{BC6ECCE5-97C0-4183-9F66-F4785514008F}" type="pres">
      <dgm:prSet presAssocID="{AA1F915E-D88D-4158-80C5-AD936E18FA52}" presName="hierChild7" presStyleCnt="0"/>
      <dgm:spPr/>
    </dgm:pt>
    <dgm:pt modelId="{F0AC09E1-1CDF-4F99-B0C7-FC2E0766CCC0}" type="pres">
      <dgm:prSet presAssocID="{6498817C-9826-4FBA-BCEC-41614DC91838}" presName="Name37" presStyleLbl="parChTrans1D2" presStyleIdx="4" presStyleCnt="8"/>
      <dgm:spPr/>
    </dgm:pt>
    <dgm:pt modelId="{A0007E31-DB67-49AF-B10A-704E884D7B7D}" type="pres">
      <dgm:prSet presAssocID="{A23E3DD3-84C7-4F1A-A7EB-38BFC37D2455}" presName="hierRoot2" presStyleCnt="0">
        <dgm:presLayoutVars>
          <dgm:hierBranch val="init"/>
        </dgm:presLayoutVars>
      </dgm:prSet>
      <dgm:spPr/>
    </dgm:pt>
    <dgm:pt modelId="{584A6880-7257-4695-B9B8-26C5901676EA}" type="pres">
      <dgm:prSet presAssocID="{A23E3DD3-84C7-4F1A-A7EB-38BFC37D2455}" presName="rootComposite" presStyleCnt="0"/>
      <dgm:spPr/>
    </dgm:pt>
    <dgm:pt modelId="{F844BCF6-FB75-4883-ACF0-E7BE4BFB4FAF}" type="pres">
      <dgm:prSet presAssocID="{A23E3DD3-84C7-4F1A-A7EB-38BFC37D2455}" presName="rootText" presStyleLbl="node2" presStyleIdx="4" presStyleCnt="6">
        <dgm:presLayoutVars>
          <dgm:chPref val="3"/>
        </dgm:presLayoutVars>
      </dgm:prSet>
      <dgm:spPr/>
    </dgm:pt>
    <dgm:pt modelId="{DD545DF5-87D5-4C02-B507-797976B9068C}" type="pres">
      <dgm:prSet presAssocID="{A23E3DD3-84C7-4F1A-A7EB-38BFC37D2455}" presName="rootConnector" presStyleLbl="node2" presStyleIdx="4" presStyleCnt="6"/>
      <dgm:spPr/>
    </dgm:pt>
    <dgm:pt modelId="{B2276F24-0302-421F-B794-D56FEE5A7026}" type="pres">
      <dgm:prSet presAssocID="{A23E3DD3-84C7-4F1A-A7EB-38BFC37D2455}" presName="hierChild4" presStyleCnt="0"/>
      <dgm:spPr/>
    </dgm:pt>
    <dgm:pt modelId="{E5CF339E-22D8-4F85-84B1-B3B83357DFC6}" type="pres">
      <dgm:prSet presAssocID="{582A2D63-3B2B-47AD-8AFC-7938F6C5D036}" presName="Name37" presStyleLbl="parChTrans1D3" presStyleIdx="20" presStyleCnt="22"/>
      <dgm:spPr/>
    </dgm:pt>
    <dgm:pt modelId="{6EC2BB67-7E90-4E53-A113-D035E585BCB0}" type="pres">
      <dgm:prSet presAssocID="{387A18B9-C7FD-4D3D-8661-AA1540911CA6}" presName="hierRoot2" presStyleCnt="0">
        <dgm:presLayoutVars>
          <dgm:hierBranch val="init"/>
        </dgm:presLayoutVars>
      </dgm:prSet>
      <dgm:spPr/>
    </dgm:pt>
    <dgm:pt modelId="{603A3573-E4C5-47A5-897B-62BCD4F3FA41}" type="pres">
      <dgm:prSet presAssocID="{387A18B9-C7FD-4D3D-8661-AA1540911CA6}" presName="rootComposite" presStyleCnt="0"/>
      <dgm:spPr/>
    </dgm:pt>
    <dgm:pt modelId="{9B89420A-C1AE-4F0F-B1B1-812EE9E42C22}" type="pres">
      <dgm:prSet presAssocID="{387A18B9-C7FD-4D3D-8661-AA1540911CA6}" presName="rootText" presStyleLbl="node3" presStyleIdx="14" presStyleCnt="15">
        <dgm:presLayoutVars>
          <dgm:chPref val="3"/>
        </dgm:presLayoutVars>
      </dgm:prSet>
      <dgm:spPr/>
    </dgm:pt>
    <dgm:pt modelId="{D7AD87B6-52A3-40BA-85BE-56F217F60DF2}" type="pres">
      <dgm:prSet presAssocID="{387A18B9-C7FD-4D3D-8661-AA1540911CA6}" presName="rootConnector" presStyleLbl="node3" presStyleIdx="14" presStyleCnt="15"/>
      <dgm:spPr/>
    </dgm:pt>
    <dgm:pt modelId="{E0576164-1DD4-4E2B-A0E8-407AE445922C}" type="pres">
      <dgm:prSet presAssocID="{387A18B9-C7FD-4D3D-8661-AA1540911CA6}" presName="hierChild4" presStyleCnt="0"/>
      <dgm:spPr/>
    </dgm:pt>
    <dgm:pt modelId="{2F05084D-35BF-4DC8-81E2-D268520468DB}" type="pres">
      <dgm:prSet presAssocID="{387A18B9-C7FD-4D3D-8661-AA1540911CA6}" presName="hierChild5" presStyleCnt="0"/>
      <dgm:spPr/>
    </dgm:pt>
    <dgm:pt modelId="{9F72039A-02B2-465E-8AA3-1757A1E6A066}" type="pres">
      <dgm:prSet presAssocID="{A23E3DD3-84C7-4F1A-A7EB-38BFC37D2455}" presName="hierChild5" presStyleCnt="0"/>
      <dgm:spPr/>
    </dgm:pt>
    <dgm:pt modelId="{D56548B8-A54F-4B44-B9F2-FC3C822D0C23}" type="pres">
      <dgm:prSet presAssocID="{90C48A39-C1BB-4BF6-BECE-DC0806921C91}" presName="Name37" presStyleLbl="parChTrans1D2" presStyleIdx="5" presStyleCnt="8"/>
      <dgm:spPr/>
    </dgm:pt>
    <dgm:pt modelId="{3C1AB78E-515A-4185-85E7-9A3061D88569}" type="pres">
      <dgm:prSet presAssocID="{07A0C95D-E962-48FB-9F05-549E49C34A60}" presName="hierRoot2" presStyleCnt="0">
        <dgm:presLayoutVars>
          <dgm:hierBranch val="init"/>
        </dgm:presLayoutVars>
      </dgm:prSet>
      <dgm:spPr/>
    </dgm:pt>
    <dgm:pt modelId="{2724DD77-70CF-42E6-94FC-10DF2743A07A}" type="pres">
      <dgm:prSet presAssocID="{07A0C95D-E962-48FB-9F05-549E49C34A60}" presName="rootComposite" presStyleCnt="0"/>
      <dgm:spPr/>
    </dgm:pt>
    <dgm:pt modelId="{E573146F-782F-4132-AEF8-35851069632C}" type="pres">
      <dgm:prSet presAssocID="{07A0C95D-E962-48FB-9F05-549E49C34A60}" presName="rootText" presStyleLbl="node2" presStyleIdx="5" presStyleCnt="6">
        <dgm:presLayoutVars>
          <dgm:chPref val="3"/>
        </dgm:presLayoutVars>
      </dgm:prSet>
      <dgm:spPr/>
    </dgm:pt>
    <dgm:pt modelId="{B526D4F6-1CFC-4ABB-B275-2220B21D9B8A}" type="pres">
      <dgm:prSet presAssocID="{07A0C95D-E962-48FB-9F05-549E49C34A60}" presName="rootConnector" presStyleLbl="node2" presStyleIdx="5" presStyleCnt="6"/>
      <dgm:spPr/>
    </dgm:pt>
    <dgm:pt modelId="{70B6CB55-8A37-4F67-98B4-20E5D5F6E579}" type="pres">
      <dgm:prSet presAssocID="{07A0C95D-E962-48FB-9F05-549E49C34A60}" presName="hierChild4" presStyleCnt="0"/>
      <dgm:spPr/>
    </dgm:pt>
    <dgm:pt modelId="{98E3BCA4-FE5D-4710-A7CE-7BDC8A1A8E2E}" type="pres">
      <dgm:prSet presAssocID="{07A0C95D-E962-48FB-9F05-549E49C34A60}" presName="hierChild5" presStyleCnt="0"/>
      <dgm:spPr/>
    </dgm:pt>
    <dgm:pt modelId="{A2667520-8F00-41D7-BABE-D858AF3D8B8B}" type="pres">
      <dgm:prSet presAssocID="{B9CFF23A-FED3-454B-AB0E-A296D952B6BE}" presName="Name111" presStyleLbl="parChTrans1D3" presStyleIdx="21" presStyleCnt="22"/>
      <dgm:spPr/>
    </dgm:pt>
    <dgm:pt modelId="{E3131CA7-F2D1-473C-A8E4-F7236BAE6C50}" type="pres">
      <dgm:prSet presAssocID="{ED655BEA-DF0E-4F50-820E-50EEFA63E057}" presName="hierRoot3" presStyleCnt="0">
        <dgm:presLayoutVars>
          <dgm:hierBranch val="init"/>
        </dgm:presLayoutVars>
      </dgm:prSet>
      <dgm:spPr/>
    </dgm:pt>
    <dgm:pt modelId="{AF300907-697A-42E9-8EEE-EFF20DA01DBC}" type="pres">
      <dgm:prSet presAssocID="{ED655BEA-DF0E-4F50-820E-50EEFA63E057}" presName="rootComposite3" presStyleCnt="0"/>
      <dgm:spPr/>
    </dgm:pt>
    <dgm:pt modelId="{A0B4B09C-0BA0-4EDA-B364-C4E2F839AAE4}" type="pres">
      <dgm:prSet presAssocID="{ED655BEA-DF0E-4F50-820E-50EEFA63E057}" presName="rootText3" presStyleLbl="asst2" presStyleIdx="9" presStyleCnt="10" custLinFactNeighborX="-2388" custLinFactNeighborY="9013">
        <dgm:presLayoutVars>
          <dgm:chPref val="3"/>
        </dgm:presLayoutVars>
      </dgm:prSet>
      <dgm:spPr/>
    </dgm:pt>
    <dgm:pt modelId="{F7E9B212-A9FC-4F8D-9C9E-4D0B4666AD9A}" type="pres">
      <dgm:prSet presAssocID="{ED655BEA-DF0E-4F50-820E-50EEFA63E057}" presName="rootConnector3" presStyleLbl="asst2" presStyleIdx="9" presStyleCnt="10"/>
      <dgm:spPr/>
    </dgm:pt>
    <dgm:pt modelId="{8E47A001-8117-4BDE-9F99-FEC9F6CB3E55}" type="pres">
      <dgm:prSet presAssocID="{ED655BEA-DF0E-4F50-820E-50EEFA63E057}" presName="hierChild6" presStyleCnt="0"/>
      <dgm:spPr/>
    </dgm:pt>
    <dgm:pt modelId="{FE79EE5D-088B-4959-81FC-F8B3C9ED8C7F}" type="pres">
      <dgm:prSet presAssocID="{ED655BEA-DF0E-4F50-820E-50EEFA63E057}" presName="hierChild7" presStyleCnt="0"/>
      <dgm:spPr/>
    </dgm:pt>
    <dgm:pt modelId="{CD5396E6-646A-4475-B904-E8CF37B6CF48}" type="pres">
      <dgm:prSet presAssocID="{A62F2CAB-2048-4049-A37F-8EC3999E0194}" presName="hierChild3" presStyleCnt="0"/>
      <dgm:spPr/>
    </dgm:pt>
    <dgm:pt modelId="{98AD94FF-08B8-4A60-9A57-7F179BC809EC}" type="pres">
      <dgm:prSet presAssocID="{E76868D6-1B58-4CA4-B781-294191410B94}" presName="Name111" presStyleLbl="parChTrans1D2" presStyleIdx="6" presStyleCnt="8"/>
      <dgm:spPr/>
    </dgm:pt>
    <dgm:pt modelId="{F6721CC7-4757-4532-A9AD-50C0623BFA8C}" type="pres">
      <dgm:prSet presAssocID="{1428C7C7-E387-4AEE-92AE-83A162F4B1E6}" presName="hierRoot3" presStyleCnt="0">
        <dgm:presLayoutVars>
          <dgm:hierBranch val="init"/>
        </dgm:presLayoutVars>
      </dgm:prSet>
      <dgm:spPr/>
    </dgm:pt>
    <dgm:pt modelId="{FC987D0B-E233-435A-A66A-16E8598576AA}" type="pres">
      <dgm:prSet presAssocID="{1428C7C7-E387-4AEE-92AE-83A162F4B1E6}" presName="rootComposite3" presStyleCnt="0"/>
      <dgm:spPr/>
    </dgm:pt>
    <dgm:pt modelId="{8528B863-F4CF-4A83-8327-9214ECE29427}" type="pres">
      <dgm:prSet presAssocID="{1428C7C7-E387-4AEE-92AE-83A162F4B1E6}" presName="rootText3" presStyleLbl="asst1" presStyleIdx="0" presStyleCnt="2" custScaleY="120442" custLinFactX="23839" custLinFactNeighborX="100000" custLinFactNeighborY="-272">
        <dgm:presLayoutVars>
          <dgm:chPref val="3"/>
        </dgm:presLayoutVars>
      </dgm:prSet>
      <dgm:spPr/>
    </dgm:pt>
    <dgm:pt modelId="{9B680306-7168-4EAE-A828-F99D5C76335F}" type="pres">
      <dgm:prSet presAssocID="{1428C7C7-E387-4AEE-92AE-83A162F4B1E6}" presName="rootConnector3" presStyleLbl="asst1" presStyleIdx="0" presStyleCnt="2"/>
      <dgm:spPr/>
    </dgm:pt>
    <dgm:pt modelId="{1F0B4F29-FEEF-4796-8D13-FB7A3F5030EA}" type="pres">
      <dgm:prSet presAssocID="{1428C7C7-E387-4AEE-92AE-83A162F4B1E6}" presName="hierChild6" presStyleCnt="0"/>
      <dgm:spPr/>
    </dgm:pt>
    <dgm:pt modelId="{D4457811-E644-47F3-A46D-082DC37BCFD7}" type="pres">
      <dgm:prSet presAssocID="{1428C7C7-E387-4AEE-92AE-83A162F4B1E6}" presName="hierChild7" presStyleCnt="0"/>
      <dgm:spPr/>
    </dgm:pt>
    <dgm:pt modelId="{DFBF620D-9D9C-42DB-8638-4F24ED572DE1}" type="pres">
      <dgm:prSet presAssocID="{D8CB2962-4639-4891-8A93-DCFF6B662C16}" presName="Name111" presStyleLbl="parChTrans1D2" presStyleIdx="7" presStyleCnt="8"/>
      <dgm:spPr/>
    </dgm:pt>
    <dgm:pt modelId="{E2CFE60B-CB9F-4C63-8C22-1DE233AFF7C0}" type="pres">
      <dgm:prSet presAssocID="{9764ACF9-14ED-41F7-8A5F-8C21FA2A25B3}" presName="hierRoot3" presStyleCnt="0">
        <dgm:presLayoutVars>
          <dgm:hierBranch val="init"/>
        </dgm:presLayoutVars>
      </dgm:prSet>
      <dgm:spPr/>
    </dgm:pt>
    <dgm:pt modelId="{114EDEBE-D545-48EF-8EE0-FC86FE8643AE}" type="pres">
      <dgm:prSet presAssocID="{9764ACF9-14ED-41F7-8A5F-8C21FA2A25B3}" presName="rootComposite3" presStyleCnt="0"/>
      <dgm:spPr/>
    </dgm:pt>
    <dgm:pt modelId="{F0C5DFBD-0621-4E81-9EA6-4FA18925B7F4}" type="pres">
      <dgm:prSet presAssocID="{9764ACF9-14ED-41F7-8A5F-8C21FA2A25B3}" presName="rootText3" presStyleLbl="asst1" presStyleIdx="1" presStyleCnt="2" custScaleY="116430" custLinFactX="-29690" custLinFactNeighborX="-100000" custLinFactNeighborY="-30238">
        <dgm:presLayoutVars>
          <dgm:chPref val="3"/>
        </dgm:presLayoutVars>
      </dgm:prSet>
      <dgm:spPr/>
    </dgm:pt>
    <dgm:pt modelId="{38F4A313-740B-4DF7-A874-CA7523DB330B}" type="pres">
      <dgm:prSet presAssocID="{9764ACF9-14ED-41F7-8A5F-8C21FA2A25B3}" presName="rootConnector3" presStyleLbl="asst1" presStyleIdx="1" presStyleCnt="2"/>
      <dgm:spPr/>
    </dgm:pt>
    <dgm:pt modelId="{22DB475D-D825-4022-B371-189B18B3C164}" type="pres">
      <dgm:prSet presAssocID="{9764ACF9-14ED-41F7-8A5F-8C21FA2A25B3}" presName="hierChild6" presStyleCnt="0"/>
      <dgm:spPr/>
    </dgm:pt>
    <dgm:pt modelId="{6920B20E-F6C3-4CAD-AA7E-7A50DD0CBB22}" type="pres">
      <dgm:prSet presAssocID="{9764ACF9-14ED-41F7-8A5F-8C21FA2A25B3}" presName="hierChild7" presStyleCnt="0"/>
      <dgm:spPr/>
    </dgm:pt>
  </dgm:ptLst>
  <dgm:cxnLst>
    <dgm:cxn modelId="{21E00A00-33AD-464B-ABC9-D1451D7CB7F6}" type="presOf" srcId="{4F771A6F-8EF0-49E5-89ED-09874B2D8158}" destId="{A6AE84DF-1D0F-40B8-A61C-FCFFD5789DB1}" srcOrd="1" destOrd="0" presId="urn:microsoft.com/office/officeart/2005/8/layout/orgChart1"/>
    <dgm:cxn modelId="{81B5B802-C896-480B-8AC8-D75BC7957B3C}" type="presOf" srcId="{BA884887-DAB9-40EF-B210-013F8580F0AC}" destId="{1934DB83-DB52-480C-B054-0062B6E2AE97}" srcOrd="1" destOrd="0" presId="urn:microsoft.com/office/officeart/2005/8/layout/orgChart1"/>
    <dgm:cxn modelId="{26E29108-7A47-4E2B-BCA7-3F674BB5D9DD}" type="presOf" srcId="{3D5B9668-79AC-4360-8F9F-D8FF3DDA9999}" destId="{D334ED55-75C9-4BCA-B142-0A9DA4D01D1D}" srcOrd="0" destOrd="0" presId="urn:microsoft.com/office/officeart/2005/8/layout/orgChart1"/>
    <dgm:cxn modelId="{9B30D208-70B8-4792-8712-CC44EB4F6389}" type="presOf" srcId="{BE15FF50-17D6-4673-BBE0-13B0A959D5FB}" destId="{56053642-65CB-4F17-9349-86A944AD2A55}" srcOrd="1" destOrd="0" presId="urn:microsoft.com/office/officeart/2005/8/layout/orgChart1"/>
    <dgm:cxn modelId="{0E271F09-A3F4-46A4-AAA9-A8A99B53968D}" type="presOf" srcId="{90C48A39-C1BB-4BF6-BECE-DC0806921C91}" destId="{D56548B8-A54F-4B44-B9F2-FC3C822D0C23}" srcOrd="0" destOrd="0" presId="urn:microsoft.com/office/officeart/2005/8/layout/orgChart1"/>
    <dgm:cxn modelId="{CB1B9F09-0245-4D05-AD59-81789147D5D6}" srcId="{6EA1F4CD-0708-4339-A47D-25F76AEDB4DB}" destId="{A62F2CAB-2048-4049-A37F-8EC3999E0194}" srcOrd="0" destOrd="0" parTransId="{1E5055A8-8276-4466-BC07-2A37F92DCFB9}" sibTransId="{6FACDF2F-CA8C-4F59-863F-07687955E06D}"/>
    <dgm:cxn modelId="{C7D2FF0C-DC6F-41C8-8D50-135A05D0C7D1}" type="presOf" srcId="{501F0739-B53D-4E78-B04D-6AC236DC3A4B}" destId="{E3538B6F-35E2-4940-9808-8AA7FD9BEC7B}" srcOrd="1" destOrd="0" presId="urn:microsoft.com/office/officeart/2005/8/layout/orgChart1"/>
    <dgm:cxn modelId="{71E5410D-D2E4-4AC6-80BB-CDEF25B0C384}" type="presOf" srcId="{D8CB2962-4639-4891-8A93-DCFF6B662C16}" destId="{DFBF620D-9D9C-42DB-8638-4F24ED572DE1}" srcOrd="0" destOrd="0" presId="urn:microsoft.com/office/officeart/2005/8/layout/orgChart1"/>
    <dgm:cxn modelId="{001BB50E-B0DF-4650-B4BA-4E81C55CE2DF}" type="presOf" srcId="{677867AE-D383-4741-A19C-212DA7B39248}" destId="{B76B2AE4-56F9-4E52-916E-25E10A3BEE12}" srcOrd="1" destOrd="0" presId="urn:microsoft.com/office/officeart/2005/8/layout/orgChart1"/>
    <dgm:cxn modelId="{CDF08F0F-0A6B-43E6-90E3-F0F11C3F074E}" type="presOf" srcId="{9764ACF9-14ED-41F7-8A5F-8C21FA2A25B3}" destId="{38F4A313-740B-4DF7-A874-CA7523DB330B}" srcOrd="1" destOrd="0" presId="urn:microsoft.com/office/officeart/2005/8/layout/orgChart1"/>
    <dgm:cxn modelId="{A31BE80F-60DD-428A-AA3D-77851E1CA24D}" srcId="{07A0C95D-E962-48FB-9F05-549E49C34A60}" destId="{ED655BEA-DF0E-4F50-820E-50EEFA63E057}" srcOrd="0" destOrd="0" parTransId="{B9CFF23A-FED3-454B-AB0E-A296D952B6BE}" sibTransId="{3F64B0F2-1D4E-47EE-ADEE-FDA0DB912223}"/>
    <dgm:cxn modelId="{647E7712-0018-46D6-89BA-F035F661CB5F}" type="presOf" srcId="{A23E3DD3-84C7-4F1A-A7EB-38BFC37D2455}" destId="{F844BCF6-FB75-4883-ACF0-E7BE4BFB4FAF}" srcOrd="0" destOrd="0" presId="urn:microsoft.com/office/officeart/2005/8/layout/orgChart1"/>
    <dgm:cxn modelId="{1CCD8015-233B-4D0D-8979-4D1560E532A9}" type="presOf" srcId="{7B9598E6-8B40-4170-B85C-2A7517310D80}" destId="{B0D4C33D-BDC3-4187-A071-2292BA7D69AC}" srcOrd="1" destOrd="0" presId="urn:microsoft.com/office/officeart/2005/8/layout/orgChart1"/>
    <dgm:cxn modelId="{D7520B18-EC4E-4E87-A1D2-662C76822FDC}" type="presOf" srcId="{441267FB-F671-4CDA-A935-38DB662BEC19}" destId="{6E34F233-2100-483D-8534-C31BED6F5C01}" srcOrd="0" destOrd="0" presId="urn:microsoft.com/office/officeart/2005/8/layout/orgChart1"/>
    <dgm:cxn modelId="{3B40D41D-6A00-4B17-BF88-31DB537BFACC}" srcId="{677867AE-D383-4741-A19C-212DA7B39248}" destId="{64D8A84B-B4DA-4EBE-84CB-D1B1183649F1}" srcOrd="7" destOrd="0" parTransId="{88164BA9-758F-4445-9586-2F5BFDC3BFA5}" sibTransId="{2A7509E5-AE76-4455-B4A1-F58C980FC1E1}"/>
    <dgm:cxn modelId="{9C6BF91D-C350-4289-8483-FA1DB50B6FF4}" srcId="{A62F2CAB-2048-4049-A37F-8EC3999E0194}" destId="{1428C7C7-E387-4AEE-92AE-83A162F4B1E6}" srcOrd="6" destOrd="0" parTransId="{E76868D6-1B58-4CA4-B781-294191410B94}" sibTransId="{6A157D34-CE5E-4EDF-8079-E825FCF05E08}"/>
    <dgm:cxn modelId="{1FA9171F-66D0-4CB7-B43D-8E6B7E0488E4}" type="presOf" srcId="{0518F379-9B76-4D24-9528-ABF29A5CC0F7}" destId="{B48E44DD-FDC2-4C06-986C-9D746177E82A}" srcOrd="0" destOrd="0" presId="urn:microsoft.com/office/officeart/2005/8/layout/orgChart1"/>
    <dgm:cxn modelId="{00C1871F-36B8-4486-B464-CBC971F8BE4D}" srcId="{BCFC11BD-7718-493E-9B84-698F2348E2DB}" destId="{4F771A6F-8EF0-49E5-89ED-09874B2D8158}" srcOrd="0" destOrd="0" parTransId="{4C08A6CA-09C2-46C5-88C4-58AE17AC0DC6}" sibTransId="{12138856-2AAB-43C7-BEB4-AE38A666C579}"/>
    <dgm:cxn modelId="{67A47220-3409-4011-B8DB-90401D1560E8}" type="presOf" srcId="{396A7383-D9B4-4304-8B32-78C675C30257}" destId="{4B497707-215D-4E36-8C70-47B91E21D447}" srcOrd="0" destOrd="0" presId="urn:microsoft.com/office/officeart/2005/8/layout/orgChart1"/>
    <dgm:cxn modelId="{B48F6424-D014-4E82-9D69-98E7F791E8A1}" type="presOf" srcId="{1428C7C7-E387-4AEE-92AE-83A162F4B1E6}" destId="{9B680306-7168-4EAE-A828-F99D5C76335F}" srcOrd="1" destOrd="0" presId="urn:microsoft.com/office/officeart/2005/8/layout/orgChart1"/>
    <dgm:cxn modelId="{02A71025-0A82-47EB-ACD9-295040859BC5}" srcId="{BA884887-DAB9-40EF-B210-013F8580F0AC}" destId="{AA1F915E-D88D-4158-80C5-AD936E18FA52}" srcOrd="2" destOrd="0" parTransId="{5C73F9A2-8EF8-4D88-B5A4-9386750D3635}" sibTransId="{38F5D5FE-7A90-4539-874B-53B4E5737520}"/>
    <dgm:cxn modelId="{2645CC28-A5E2-4090-B067-E9BB8E4FDA06}" type="presOf" srcId="{E76868D6-1B58-4CA4-B781-294191410B94}" destId="{98AD94FF-08B8-4A60-9A57-7F179BC809EC}" srcOrd="0" destOrd="0" presId="urn:microsoft.com/office/officeart/2005/8/layout/orgChart1"/>
    <dgm:cxn modelId="{89A5C92A-4DA0-4C9F-B1AC-EB2BE083ABB8}" srcId="{FF099EF7-321E-45BF-AED6-CB0900C8341A}" destId="{7F799A03-0C35-4199-B913-CC2619E7749D}" srcOrd="3" destOrd="0" parTransId="{E55D366F-6EC1-4B40-9148-CA55D339039E}" sibTransId="{C5F51C5B-D5CD-4EAC-87A2-D76EC9B238AF}"/>
    <dgm:cxn modelId="{45E13D31-13C1-4423-9DB4-57BF8ED3FAB9}" type="presOf" srcId="{F6A84389-7479-4671-AFAB-22C86A1013C3}" destId="{92B7AA6F-7C8A-4628-87DB-4AFFF8F62139}" srcOrd="0" destOrd="0" presId="urn:microsoft.com/office/officeart/2005/8/layout/orgChart1"/>
    <dgm:cxn modelId="{75A62832-C35C-4DED-84BE-A9FD8EBBD55A}" type="presOf" srcId="{7CBB8AA7-F18D-423C-8EAB-0B7075F294D5}" destId="{BEC5A7D5-A29B-47A8-9315-AC06D65087E9}" srcOrd="0" destOrd="0" presId="urn:microsoft.com/office/officeart/2005/8/layout/orgChart1"/>
    <dgm:cxn modelId="{1CFF7832-5B37-4C0E-BDF7-FD4AD4CEE2FB}" type="presOf" srcId="{2C312453-1FB3-4BB6-B60C-423741C6D0DD}" destId="{07BE94DE-A481-44B2-8234-64D95FF0CB67}" srcOrd="0" destOrd="0" presId="urn:microsoft.com/office/officeart/2005/8/layout/orgChart1"/>
    <dgm:cxn modelId="{98D9FC32-66A7-416D-8906-E317FD7049AE}" type="presOf" srcId="{582A2D63-3B2B-47AD-8AFC-7938F6C5D036}" destId="{E5CF339E-22D8-4F85-84B1-B3B83357DFC6}" srcOrd="0" destOrd="0" presId="urn:microsoft.com/office/officeart/2005/8/layout/orgChart1"/>
    <dgm:cxn modelId="{001BE933-CD9D-4E33-A7C7-4FC580CFB6FC}" type="presOf" srcId="{812BD487-3701-4256-AB40-136A35BF4E30}" destId="{B1E32ABD-8876-46A4-BEDC-2AC0AEF4EA78}" srcOrd="1" destOrd="0" presId="urn:microsoft.com/office/officeart/2005/8/layout/orgChart1"/>
    <dgm:cxn modelId="{D4353F35-47C6-4322-8ACD-FBF21F2E9B79}" srcId="{A62F2CAB-2048-4049-A37F-8EC3999E0194}" destId="{BA884887-DAB9-40EF-B210-013F8580F0AC}" srcOrd="3" destOrd="0" parTransId="{441267FB-F671-4CDA-A935-38DB662BEC19}" sibTransId="{A0817886-1F54-4253-B827-73561DB71E0E}"/>
    <dgm:cxn modelId="{B7A2A136-31AA-451F-84B0-F9D080E91954}" srcId="{FF099EF7-321E-45BF-AED6-CB0900C8341A}" destId="{396A7383-D9B4-4304-8B32-78C675C30257}" srcOrd="0" destOrd="0" parTransId="{63879560-0422-45CB-8864-A8F90043E6DC}" sibTransId="{036C305C-2D32-4A0F-BFCC-1FD9FF710A6A}"/>
    <dgm:cxn modelId="{EA2D1537-1D45-480B-8C0F-086D680DE19D}" srcId="{0518F379-9B76-4D24-9528-ABF29A5CC0F7}" destId="{066931DE-30AB-4CBF-A9CC-FE39D22F18B8}" srcOrd="2" destOrd="0" parTransId="{3D5B9668-79AC-4360-8F9F-D8FF3DDA9999}" sibTransId="{C03CF3E3-0D72-401A-8C27-FB47E25B61EC}"/>
    <dgm:cxn modelId="{98272939-6EB7-44C7-AD4D-4C03F6589210}" srcId="{A62F2CAB-2048-4049-A37F-8EC3999E0194}" destId="{FF099EF7-321E-45BF-AED6-CB0900C8341A}" srcOrd="2" destOrd="0" parTransId="{77A2F5FD-58D1-4D68-BCF2-D7F56AB792AB}" sibTransId="{46290DE6-CD0C-4A93-A40F-C405E9AA9A19}"/>
    <dgm:cxn modelId="{336C073A-0117-416C-8B0C-1ED441087B85}" type="presOf" srcId="{7F799A03-0C35-4199-B913-CC2619E7749D}" destId="{95BA0A97-D4BF-4F1A-AD87-E937EC078E58}" srcOrd="0" destOrd="0" presId="urn:microsoft.com/office/officeart/2005/8/layout/orgChart1"/>
    <dgm:cxn modelId="{54BD3F3A-4E71-47B2-8B50-12783B51AF22}" type="presOf" srcId="{5C73F9A2-8EF8-4D88-B5A4-9386750D3635}" destId="{8ABC0A27-1DE1-4818-9EED-670C27DF499F}" srcOrd="0" destOrd="0" presId="urn:microsoft.com/office/officeart/2005/8/layout/orgChart1"/>
    <dgm:cxn modelId="{ECA0C33B-4C4B-484F-9F08-06577302B89D}" type="presOf" srcId="{396A7383-D9B4-4304-8B32-78C675C30257}" destId="{962F3EAB-73D1-4943-92F7-7B9F6C812511}" srcOrd="1" destOrd="0" presId="urn:microsoft.com/office/officeart/2005/8/layout/orgChart1"/>
    <dgm:cxn modelId="{7F74E73B-5C0A-4610-982D-F0E8072ED969}" srcId="{BA884887-DAB9-40EF-B210-013F8580F0AC}" destId="{AFBBA261-4A69-4DF0-9EF9-4C8B2216CCA1}" srcOrd="0" destOrd="0" parTransId="{A74977AC-5108-4721-84FE-EA08DF8ABA15}" sibTransId="{45C6DFB5-F7E1-408D-BEB4-103824D979E4}"/>
    <dgm:cxn modelId="{F5DD9A3C-C699-471F-8EF2-B45C796A66A0}" type="presOf" srcId="{BA884887-DAB9-40EF-B210-013F8580F0AC}" destId="{3FE7A1A0-6659-4A98-9EFC-54F008DD6FCB}" srcOrd="0" destOrd="0" presId="urn:microsoft.com/office/officeart/2005/8/layout/orgChart1"/>
    <dgm:cxn modelId="{6988DD3C-A721-476F-97DC-099B82625B6E}" type="presOf" srcId="{6498817C-9826-4FBA-BCEC-41614DC91838}" destId="{F0AC09E1-1CDF-4F99-B0C7-FC2E0766CCC0}" srcOrd="0" destOrd="0" presId="urn:microsoft.com/office/officeart/2005/8/layout/orgChart1"/>
    <dgm:cxn modelId="{D742343D-723B-4177-A315-3B4C7508268A}" type="presOf" srcId="{BCFC11BD-7718-493E-9B84-698F2348E2DB}" destId="{4414D8C4-8282-4BC4-AE8C-EDFBC042445D}" srcOrd="0" destOrd="0" presId="urn:microsoft.com/office/officeart/2005/8/layout/orgChart1"/>
    <dgm:cxn modelId="{BA213A5D-7704-4D08-98A2-2F0DD8AACFDC}" type="presOf" srcId="{A8829179-ED61-4890-8054-11FBE4E9C288}" destId="{9B306B33-3182-4564-B77F-EB251C5E2C1C}" srcOrd="0" destOrd="0" presId="urn:microsoft.com/office/officeart/2005/8/layout/orgChart1"/>
    <dgm:cxn modelId="{D8AE915E-BEFC-404A-9DFC-1DF4FCE70EF6}" type="presOf" srcId="{BE15FF50-17D6-4673-BBE0-13B0A959D5FB}" destId="{D94CEBAF-B8AA-41F8-854F-368ABD301D56}" srcOrd="0" destOrd="0" presId="urn:microsoft.com/office/officeart/2005/8/layout/orgChart1"/>
    <dgm:cxn modelId="{9D8B4742-93BE-4F7E-A797-C6CA8C7E9F0F}" type="presOf" srcId="{64D8A84B-B4DA-4EBE-84CB-D1B1183649F1}" destId="{128E958B-2584-494E-A8A7-DBBD5F0A5F94}" srcOrd="0" destOrd="0" presId="urn:microsoft.com/office/officeart/2005/8/layout/orgChart1"/>
    <dgm:cxn modelId="{2B12E646-6376-4FED-AB51-00FA3904221F}" type="presOf" srcId="{624A170A-C3D5-40F6-84F2-9209004701AC}" destId="{7844B54D-3491-46F0-ADB9-E18869F53C85}" srcOrd="0" destOrd="0" presId="urn:microsoft.com/office/officeart/2005/8/layout/orgChart1"/>
    <dgm:cxn modelId="{14FC5D67-905D-4FFD-85B4-DE1C941CCBF5}" srcId="{FF099EF7-321E-45BF-AED6-CB0900C8341A}" destId="{AC21C266-1955-4F9D-96B8-079CDFA2D57D}" srcOrd="1" destOrd="0" parTransId="{E70D72D6-E245-46C1-9F06-8EED8FBEFD73}" sibTransId="{24987BB7-A9F1-4911-B38A-7D2C349136F4}"/>
    <dgm:cxn modelId="{62E5CE68-DBF8-4A7B-87E2-DE4B2BCEE8DF}" type="presOf" srcId="{8BE15F60-AC23-42C2-B1B2-C05367E5646B}" destId="{110ECF0A-4F44-41D0-A761-16A1AF0B02FF}" srcOrd="0" destOrd="0" presId="urn:microsoft.com/office/officeart/2005/8/layout/orgChart1"/>
    <dgm:cxn modelId="{3D9A1749-3A26-4683-94CD-781F1DAA9167}" type="presOf" srcId="{AA1F915E-D88D-4158-80C5-AD936E18FA52}" destId="{8B84634C-2FD0-46DD-B27B-CEF0928A9229}" srcOrd="0" destOrd="0" presId="urn:microsoft.com/office/officeart/2005/8/layout/orgChart1"/>
    <dgm:cxn modelId="{B568744A-A902-4EA4-8E0F-F249798B78ED}" type="presOf" srcId="{F6723170-54AE-4E21-A3C3-29DF02E8B645}" destId="{6637FBBB-6123-4165-9978-C19AAD2BB5ED}" srcOrd="0" destOrd="0" presId="urn:microsoft.com/office/officeart/2005/8/layout/orgChart1"/>
    <dgm:cxn modelId="{5DC3CA4B-E707-45BF-B03D-95A006EA1392}" type="presOf" srcId="{7CF2FD93-E02C-4E8D-BC62-3A264A673542}" destId="{54298A9C-1DE6-42B2-95B2-24280EDDC608}" srcOrd="0" destOrd="0" presId="urn:microsoft.com/office/officeart/2005/8/layout/orgChart1"/>
    <dgm:cxn modelId="{E29F974D-A71A-404F-856F-4FB8FB629F9C}" type="presOf" srcId="{D658C35E-38C8-47BE-BBC4-60A52D3FE91A}" destId="{62D7066B-1E7A-4A3F-A9A4-D4CB99FC61FD}" srcOrd="0" destOrd="0" presId="urn:microsoft.com/office/officeart/2005/8/layout/orgChart1"/>
    <dgm:cxn modelId="{0FEEE86D-6364-43F8-A7FD-C23158980843}" srcId="{677867AE-D383-4741-A19C-212DA7B39248}" destId="{812BD487-3701-4256-AB40-136A35BF4E30}" srcOrd="1" destOrd="0" parTransId="{2C312453-1FB3-4BB6-B60C-423741C6D0DD}" sibTransId="{CDF1EA39-437C-4A81-A1D6-A62EA64BC7C5}"/>
    <dgm:cxn modelId="{4CDAF750-887C-416A-A413-E1787103D761}" srcId="{A62F2CAB-2048-4049-A37F-8EC3999E0194}" destId="{07A0C95D-E962-48FB-9F05-549E49C34A60}" srcOrd="5" destOrd="0" parTransId="{90C48A39-C1BB-4BF6-BECE-DC0806921C91}" sibTransId="{B8F810F3-5176-4DB8-8066-8C113188AC6A}"/>
    <dgm:cxn modelId="{A6BD7E51-BC52-474D-925B-0C9B19836D85}" type="presOf" srcId="{75D469C9-B412-4DEE-8DD5-F3EA69343BDF}" destId="{6F0B0E85-6805-4C10-884C-A1280D98A64C}" srcOrd="0" destOrd="0" presId="urn:microsoft.com/office/officeart/2005/8/layout/orgChart1"/>
    <dgm:cxn modelId="{20B27273-6EC0-458F-8B57-9451F9CA25AE}" type="presOf" srcId="{A23E3DD3-84C7-4F1A-A7EB-38BFC37D2455}" destId="{DD545DF5-87D5-4C02-B507-797976B9068C}" srcOrd="1" destOrd="0" presId="urn:microsoft.com/office/officeart/2005/8/layout/orgChart1"/>
    <dgm:cxn modelId="{6E59E274-1E64-44A5-969B-9B7D9CF1392C}" type="presOf" srcId="{783E9709-B83D-4CB3-90FA-3286DA0BA7A6}" destId="{8B91931F-F463-4F01-AE60-043521458173}" srcOrd="0" destOrd="0" presId="urn:microsoft.com/office/officeart/2005/8/layout/orgChart1"/>
    <dgm:cxn modelId="{64BBD555-CC54-42F5-979C-E41B1A36EBA7}" type="presOf" srcId="{63879560-0422-45CB-8864-A8F90043E6DC}" destId="{672D7F71-2EC2-4C4E-ABFE-A1D48F5ADB09}" srcOrd="0" destOrd="0" presId="urn:microsoft.com/office/officeart/2005/8/layout/orgChart1"/>
    <dgm:cxn modelId="{DC88DC75-ADF6-4F41-9FF0-5A286A147276}" srcId="{677867AE-D383-4741-A19C-212DA7B39248}" destId="{7E085A3F-C208-4010-A380-E1551E40B9BC}" srcOrd="2" destOrd="0" parTransId="{5A845DB5-3C48-425E-B17E-C9E35C20A8C4}" sibTransId="{5251134A-541C-43D2-BE2B-32E96ACFC77C}"/>
    <dgm:cxn modelId="{620C2276-BAF0-4ABA-A35A-D28A498A77B6}" type="presOf" srcId="{DE416E60-CF12-4738-8056-F98A479FE49F}" destId="{364D7F54-3C25-4222-895F-F027EE508B86}" srcOrd="0" destOrd="0" presId="urn:microsoft.com/office/officeart/2005/8/layout/orgChart1"/>
    <dgm:cxn modelId="{8993BC76-6DFD-4EBF-8178-90C67B207E56}" type="presOf" srcId="{7503CD22-DB23-496A-B2B3-8F701DFDECCD}" destId="{B37A2ED8-ED3A-4440-A5E1-0AF1EA91F2A0}" srcOrd="0" destOrd="0" presId="urn:microsoft.com/office/officeart/2005/8/layout/orgChart1"/>
    <dgm:cxn modelId="{AF1EFB56-FC2D-4FC8-BC3D-D5C37245CDA9}" type="presOf" srcId="{7E085A3F-C208-4010-A380-E1551E40B9BC}" destId="{EB4120C4-43A6-4C44-A86A-B4B86EF89967}" srcOrd="0" destOrd="0" presId="urn:microsoft.com/office/officeart/2005/8/layout/orgChart1"/>
    <dgm:cxn modelId="{8A2D3277-0907-4338-81DB-D740F2020EAF}" srcId="{BCFC11BD-7718-493E-9B84-698F2348E2DB}" destId="{D658C35E-38C8-47BE-BBC4-60A52D3FE91A}" srcOrd="2" destOrd="0" parTransId="{D7701976-C673-47A9-AFA0-115F1B8F730A}" sibTransId="{880B6AB9-C652-41EF-B704-3E1CCEEF2F68}"/>
    <dgm:cxn modelId="{27903D77-7F34-4DAA-8A7A-D9A2102435A9}" type="presOf" srcId="{E55D366F-6EC1-4B40-9148-CA55D339039E}" destId="{326EA411-5AB3-4994-B55B-A567FF1AE488}" srcOrd="0" destOrd="0" presId="urn:microsoft.com/office/officeart/2005/8/layout/orgChart1"/>
    <dgm:cxn modelId="{D3BAAF78-3403-433E-8FE1-B0B1052C6EF2}" type="presOf" srcId="{1428C7C7-E387-4AEE-92AE-83A162F4B1E6}" destId="{8528B863-F4CF-4A83-8327-9214ECE29427}" srcOrd="0" destOrd="0" presId="urn:microsoft.com/office/officeart/2005/8/layout/orgChart1"/>
    <dgm:cxn modelId="{CC41D078-D326-40E2-8BCA-BDABFFFD74C4}" type="presOf" srcId="{E70D72D6-E245-46C1-9F06-8EED8FBEFD73}" destId="{C288D91A-6D1E-49D9-972A-2D5E6D868578}" srcOrd="0" destOrd="0" presId="urn:microsoft.com/office/officeart/2005/8/layout/orgChart1"/>
    <dgm:cxn modelId="{E26AE659-F7C1-4553-812B-E24D5E92E86F}" srcId="{677867AE-D383-4741-A19C-212DA7B39248}" destId="{5A059123-7559-42F8-A429-2DD037A7FC85}" srcOrd="0" destOrd="0" parTransId="{7CBB8AA7-F18D-423C-8EAB-0B7075F294D5}" sibTransId="{691E55BB-F63B-40CA-A7AC-84D054BDA90E}"/>
    <dgm:cxn modelId="{DA0D6C7B-364D-49EC-B405-FD39D65CEAED}" srcId="{FF099EF7-321E-45BF-AED6-CB0900C8341A}" destId="{6FEDAFEA-8BC4-46C0-B1B3-2AB06FCEDA90}" srcOrd="2" destOrd="0" parTransId="{A9D5EF34-8ED1-40DC-A7D2-187441181AD8}" sibTransId="{00986FF3-59E4-4FFE-A58F-91CB657C0A78}"/>
    <dgm:cxn modelId="{24E1C57B-B247-4788-807B-B521923E1F6A}" type="presOf" srcId="{799FBC54-CBD0-46EA-98C1-13396283C884}" destId="{3523455A-90E8-4A76-BF45-A7B39BFBB893}" srcOrd="0" destOrd="0" presId="urn:microsoft.com/office/officeart/2005/8/layout/orgChart1"/>
    <dgm:cxn modelId="{2D20187E-EF4F-44E1-89C6-5D798DB4264D}" type="presOf" srcId="{FF099EF7-321E-45BF-AED6-CB0900C8341A}" destId="{006F059A-3C2B-46DC-9F4D-9DD7E10BDC34}" srcOrd="1" destOrd="0" presId="urn:microsoft.com/office/officeart/2005/8/layout/orgChart1"/>
    <dgm:cxn modelId="{E3FCC97E-97B6-4FC8-8F7B-A047DBF05B12}" srcId="{677867AE-D383-4741-A19C-212DA7B39248}" destId="{BE15FF50-17D6-4673-BBE0-13B0A959D5FB}" srcOrd="4" destOrd="0" parTransId="{7CF2FD93-E02C-4E8D-BC62-3A264A673542}" sibTransId="{4E127D32-214C-47B1-999C-B45B4E8739FC}"/>
    <dgm:cxn modelId="{6B8C4A7F-DD6D-4C7F-9A4E-A005400BECFD}" type="presOf" srcId="{5A059123-7559-42F8-A429-2DD037A7FC85}" destId="{BAAED0B2-1C62-42FD-BC69-5A2EAB76F9B0}" srcOrd="0" destOrd="0" presId="urn:microsoft.com/office/officeart/2005/8/layout/orgChart1"/>
    <dgm:cxn modelId="{0CDB8081-5365-4564-AEF0-B34E3315E684}" type="presOf" srcId="{066931DE-30AB-4CBF-A9CC-FE39D22F18B8}" destId="{D2AD3CBD-E1A7-49BB-9556-A26E78BA1C39}" srcOrd="0" destOrd="0" presId="urn:microsoft.com/office/officeart/2005/8/layout/orgChart1"/>
    <dgm:cxn modelId="{99171884-8727-4173-BF77-A6ECFF789C1E}" type="presOf" srcId="{A62F2CAB-2048-4049-A37F-8EC3999E0194}" destId="{E66FF466-0299-411C-95E1-549F48610C30}" srcOrd="0" destOrd="0" presId="urn:microsoft.com/office/officeart/2005/8/layout/orgChart1"/>
    <dgm:cxn modelId="{7CBFFB84-8B1F-4225-B0DC-B4B62DE760AF}" type="presOf" srcId="{64D8A84B-B4DA-4EBE-84CB-D1B1183649F1}" destId="{7D9D6FE1-6D9E-48DC-BD6D-980A3F73840B}" srcOrd="1" destOrd="0" presId="urn:microsoft.com/office/officeart/2005/8/layout/orgChart1"/>
    <dgm:cxn modelId="{BE92D887-B41E-427F-A672-D7534E1618FA}" type="presOf" srcId="{812BD487-3701-4256-AB40-136A35BF4E30}" destId="{23B7286F-82EB-4B3C-937D-29D29ECA5C46}" srcOrd="0" destOrd="0" presId="urn:microsoft.com/office/officeart/2005/8/layout/orgChart1"/>
    <dgm:cxn modelId="{4296DB87-D10B-4B85-B0D9-BAD4B9D03777}" type="presOf" srcId="{387A18B9-C7FD-4D3D-8661-AA1540911CA6}" destId="{D7AD87B6-52A3-40BA-85BE-56F217F60DF2}" srcOrd="1" destOrd="0" presId="urn:microsoft.com/office/officeart/2005/8/layout/orgChart1"/>
    <dgm:cxn modelId="{633B5F89-DFB2-4400-93F1-B271B5475538}" type="presOf" srcId="{3D8108DD-6A7C-4DBF-ADD9-5FBE2DB0BB62}" destId="{C60396E0-C2D8-4FB7-9071-09BD06DABB48}" srcOrd="0" destOrd="0" presId="urn:microsoft.com/office/officeart/2005/8/layout/orgChart1"/>
    <dgm:cxn modelId="{3C0A058D-2ADA-4837-9F6F-E4D51089DF86}" type="presOf" srcId="{ED655BEA-DF0E-4F50-820E-50EEFA63E057}" destId="{A0B4B09C-0BA0-4EDA-B364-C4E2F839AAE4}" srcOrd="0" destOrd="0" presId="urn:microsoft.com/office/officeart/2005/8/layout/orgChart1"/>
    <dgm:cxn modelId="{02C8268D-A67E-425B-A9DC-FE6E372861EC}" type="presOf" srcId="{0518F379-9B76-4D24-9528-ABF29A5CC0F7}" destId="{D63BC522-27BB-4076-8F60-1C374BB338A1}" srcOrd="1" destOrd="0" presId="urn:microsoft.com/office/officeart/2005/8/layout/orgChart1"/>
    <dgm:cxn modelId="{85B85F93-185C-4B7F-8430-CB60C9C03E92}" type="presOf" srcId="{6FEDAFEA-8BC4-46C0-B1B3-2AB06FCEDA90}" destId="{EF4CEE7C-51E9-421D-BF0A-CCA4055E7FC2}" srcOrd="1" destOrd="0" presId="urn:microsoft.com/office/officeart/2005/8/layout/orgChart1"/>
    <dgm:cxn modelId="{AB34A898-CDB6-4A85-BD38-C0305589FB81}" type="presOf" srcId="{066931DE-30AB-4CBF-A9CC-FE39D22F18B8}" destId="{4E4DA26A-6E79-4836-9622-D3EA1E362187}" srcOrd="1" destOrd="0" presId="urn:microsoft.com/office/officeart/2005/8/layout/orgChart1"/>
    <dgm:cxn modelId="{A5847D99-8021-4A27-9B23-4292ADC4FBFD}" type="presOf" srcId="{A74977AC-5108-4721-84FE-EA08DF8ABA15}" destId="{9F142D75-8F4E-41CD-859E-B3DC6B2B73A9}" srcOrd="0" destOrd="0" presId="urn:microsoft.com/office/officeart/2005/8/layout/orgChart1"/>
    <dgm:cxn modelId="{143FFB99-AF1B-4E3E-8DF9-56B313533BD1}" type="presOf" srcId="{77A2F5FD-58D1-4D68-BCF2-D7F56AB792AB}" destId="{982F14D5-B796-45BD-8B9E-07408D4C4A96}" srcOrd="0" destOrd="0" presId="urn:microsoft.com/office/officeart/2005/8/layout/orgChart1"/>
    <dgm:cxn modelId="{B388909C-DC88-4DAB-BFE6-7AF40791C923}" type="presOf" srcId="{07A0C95D-E962-48FB-9F05-549E49C34A60}" destId="{B526D4F6-1CFC-4ABB-B275-2220B21D9B8A}" srcOrd="1" destOrd="0" presId="urn:microsoft.com/office/officeart/2005/8/layout/orgChart1"/>
    <dgm:cxn modelId="{F445AC9F-39FC-4715-BD04-3D76CF78E113}" srcId="{0518F379-9B76-4D24-9528-ABF29A5CC0F7}" destId="{624A170A-C3D5-40F6-84F2-9209004701AC}" srcOrd="3" destOrd="0" parTransId="{6B882B97-2EF7-4AD7-80B8-D85556097DE6}" sibTransId="{00868B23-FCAB-4D3F-96E4-D8506849A3F3}"/>
    <dgm:cxn modelId="{43775CA1-639E-42BC-B669-911F34E3D473}" type="presOf" srcId="{D2A8CC75-3A26-457A-9E98-850212928D5F}" destId="{388A2BDC-5A8C-402B-90A5-367BF8A4A90A}" srcOrd="0" destOrd="0" presId="urn:microsoft.com/office/officeart/2005/8/layout/orgChart1"/>
    <dgm:cxn modelId="{6BC05CA1-FFFD-4D4B-882A-18BCFA3694EA}" type="presOf" srcId="{88C46AE9-A350-4DAC-8122-A341F0B93B55}" destId="{42F79BE7-485B-467C-BF78-52F4E625EA04}" srcOrd="1" destOrd="0" presId="urn:microsoft.com/office/officeart/2005/8/layout/orgChart1"/>
    <dgm:cxn modelId="{29347FA2-2EBC-45C2-B569-944D7B4649D6}" srcId="{BA884887-DAB9-40EF-B210-013F8580F0AC}" destId="{BCFC11BD-7718-493E-9B84-698F2348E2DB}" srcOrd="1" destOrd="0" parTransId="{F6723170-54AE-4E21-A3C3-29DF02E8B645}" sibTransId="{D03D3B72-827E-4592-8C5D-EFEA304BD68B}"/>
    <dgm:cxn modelId="{3B32E7A4-F4DD-4ED3-A075-909334A18E96}" type="presOf" srcId="{7B9598E6-8B40-4170-B85C-2A7517310D80}" destId="{3025DBDC-FE5F-4C6A-B90D-CA11531D23E2}" srcOrd="0" destOrd="0" presId="urn:microsoft.com/office/officeart/2005/8/layout/orgChart1"/>
    <dgm:cxn modelId="{FB2D5BA6-8E4D-497C-82E5-36E7CBE32EDE}" srcId="{0518F379-9B76-4D24-9528-ABF29A5CC0F7}" destId="{799FBC54-CBD0-46EA-98C1-13396283C884}" srcOrd="4" destOrd="0" parTransId="{8B98400D-6554-423D-8203-E2A2178AE1AC}" sibTransId="{4B5F3883-49AB-4727-B1EB-3BE3DB3585F6}"/>
    <dgm:cxn modelId="{79F785A7-4F1E-411A-9A43-AA348CC816FF}" srcId="{677867AE-D383-4741-A19C-212DA7B39248}" destId="{501F0739-B53D-4E78-B04D-6AC236DC3A4B}" srcOrd="5" destOrd="0" parTransId="{783E9709-B83D-4CB3-90FA-3286DA0BA7A6}" sibTransId="{ECAF810E-FF9B-4E27-BBD9-B7E5522E0768}"/>
    <dgm:cxn modelId="{780D5EAA-F7ED-4FD9-BEC9-89827C1E8C78}" srcId="{BCFC11BD-7718-493E-9B84-698F2348E2DB}" destId="{7B9598E6-8B40-4170-B85C-2A7517310D80}" srcOrd="1" destOrd="0" parTransId="{850F050B-AADE-4A22-80FC-434A7A3E98F4}" sibTransId="{3F786CAF-FDA1-45B8-9D1B-76D22D67852A}"/>
    <dgm:cxn modelId="{33D95FAA-03D4-4EFF-9901-765B4C800230}" type="presOf" srcId="{7503CD22-DB23-496A-B2B3-8F701DFDECCD}" destId="{9BE14190-2621-44AF-80CA-6A517664CF9B}" srcOrd="1" destOrd="0" presId="urn:microsoft.com/office/officeart/2005/8/layout/orgChart1"/>
    <dgm:cxn modelId="{8F1273AC-C7B9-4D26-AE7A-3BD43ABD50E2}" type="presOf" srcId="{75D469C9-B412-4DEE-8DD5-F3EA69343BDF}" destId="{48614459-B0EC-4419-92C1-C96493698359}" srcOrd="1" destOrd="0" presId="urn:microsoft.com/office/officeart/2005/8/layout/orgChart1"/>
    <dgm:cxn modelId="{C55035AE-C348-4B05-8360-B61154AD6761}" type="presOf" srcId="{A62F2CAB-2048-4049-A37F-8EC3999E0194}" destId="{22811D58-E85F-4978-A71C-020A7BFC9937}" srcOrd="1" destOrd="0" presId="urn:microsoft.com/office/officeart/2005/8/layout/orgChart1"/>
    <dgm:cxn modelId="{4072F4B1-5CE8-4A9F-867F-3941E80930BC}" type="presOf" srcId="{B9CFF23A-FED3-454B-AB0E-A296D952B6BE}" destId="{A2667520-8F00-41D7-BABE-D858AF3D8B8B}" srcOrd="0" destOrd="0" presId="urn:microsoft.com/office/officeart/2005/8/layout/orgChart1"/>
    <dgm:cxn modelId="{832FC1B2-D840-4447-A524-726A1779CF7A}" type="presOf" srcId="{FF099EF7-321E-45BF-AED6-CB0900C8341A}" destId="{B011A906-9632-4087-9EFD-DE37F1CDE10B}" srcOrd="0" destOrd="0" presId="urn:microsoft.com/office/officeart/2005/8/layout/orgChart1"/>
    <dgm:cxn modelId="{943B00B3-E026-466F-9867-48CB1AFCE1B0}" type="presOf" srcId="{6FEDAFEA-8BC4-46C0-B1B3-2AB06FCEDA90}" destId="{91614F74-B71C-4261-8CFA-AD2053D73639}" srcOrd="0" destOrd="0" presId="urn:microsoft.com/office/officeart/2005/8/layout/orgChart1"/>
    <dgm:cxn modelId="{E5F9BEB4-9360-4D98-8D2B-8D7F6E9684C0}" type="presOf" srcId="{07A0C95D-E962-48FB-9F05-549E49C34A60}" destId="{E573146F-782F-4132-AEF8-35851069632C}" srcOrd="0" destOrd="0" presId="urn:microsoft.com/office/officeart/2005/8/layout/orgChart1"/>
    <dgm:cxn modelId="{FDFFAFBA-2CC4-4F36-BB35-9BBFB345C3BD}" type="presOf" srcId="{F6A84389-7479-4671-AFAB-22C86A1013C3}" destId="{B1EE9946-CAF2-4A2D-98F4-DF3D14307C64}" srcOrd="1" destOrd="0" presId="urn:microsoft.com/office/officeart/2005/8/layout/orgChart1"/>
    <dgm:cxn modelId="{71C554BB-BF73-414C-BD0F-FB0D7F473158}" type="presOf" srcId="{5A845DB5-3C48-425E-B17E-C9E35C20A8C4}" destId="{6DE2BD0C-3713-43D6-B7AE-F75D412999E0}" srcOrd="0" destOrd="0" presId="urn:microsoft.com/office/officeart/2005/8/layout/orgChart1"/>
    <dgm:cxn modelId="{6F0377BB-8D43-4C90-846E-99D061915CE7}" srcId="{A62F2CAB-2048-4049-A37F-8EC3999E0194}" destId="{677867AE-D383-4741-A19C-212DA7B39248}" srcOrd="1" destOrd="0" parTransId="{8BE15F60-AC23-42C2-B1B2-C05367E5646B}" sibTransId="{BE18F588-8385-45F5-A5A3-006B4ED2851B}"/>
    <dgm:cxn modelId="{CC32D3BE-D3B3-4320-A280-FE481D4240AD}" srcId="{A62F2CAB-2048-4049-A37F-8EC3999E0194}" destId="{A23E3DD3-84C7-4F1A-A7EB-38BFC37D2455}" srcOrd="4" destOrd="0" parTransId="{6498817C-9826-4FBA-BCEC-41614DC91838}" sibTransId="{2D13F887-1444-4980-A5FC-C923C8370102}"/>
    <dgm:cxn modelId="{121FD0C0-474E-4E7F-9072-7C99AEF77048}" srcId="{0518F379-9B76-4D24-9528-ABF29A5CC0F7}" destId="{F6A84389-7479-4671-AFAB-22C86A1013C3}" srcOrd="0" destOrd="0" parTransId="{5E5B7B96-2CDB-4DBE-BD1E-B6804DEF3F33}" sibTransId="{C6A80A7F-77F7-4D7F-A182-4E9EE385A904}"/>
    <dgm:cxn modelId="{03A9FFC0-E964-49B9-9BB3-2C6AF7C9E40B}" srcId="{A62F2CAB-2048-4049-A37F-8EC3999E0194}" destId="{9764ACF9-14ED-41F7-8A5F-8C21FA2A25B3}" srcOrd="7" destOrd="0" parTransId="{D8CB2962-4639-4891-8A93-DCFF6B662C16}" sibTransId="{11728941-D1BF-4F97-86A2-E6BC028D6197}"/>
    <dgm:cxn modelId="{0F91B4C5-5098-46B4-B39D-D7622D8C3093}" type="presOf" srcId="{624A170A-C3D5-40F6-84F2-9209004701AC}" destId="{345C7729-07A0-4D6B-9F03-4D02EA4AA35F}" srcOrd="1" destOrd="0" presId="urn:microsoft.com/office/officeart/2005/8/layout/orgChart1"/>
    <dgm:cxn modelId="{89BC34C6-396D-4FB1-BD2D-517C70212E5D}" type="presOf" srcId="{D658C35E-38C8-47BE-BBC4-60A52D3FE91A}" destId="{D04BF696-402B-4FCE-9B51-FEF17ED906CE}" srcOrd="1" destOrd="0" presId="urn:microsoft.com/office/officeart/2005/8/layout/orgChart1"/>
    <dgm:cxn modelId="{E9B659C6-61A9-4313-867C-78D1789BFAFD}" type="presOf" srcId="{4C08A6CA-09C2-46C5-88C4-58AE17AC0DC6}" destId="{EC026E4D-0603-4518-B0D3-9D01BE70FC1E}" srcOrd="0" destOrd="0" presId="urn:microsoft.com/office/officeart/2005/8/layout/orgChart1"/>
    <dgm:cxn modelId="{CF0CB2C6-9E19-4053-AAE7-49212CD076DC}" srcId="{0518F379-9B76-4D24-9528-ABF29A5CC0F7}" destId="{75D469C9-B412-4DEE-8DD5-F3EA69343BDF}" srcOrd="1" destOrd="0" parTransId="{A8829179-ED61-4890-8054-11FBE4E9C288}" sibTransId="{CFB67EDA-102B-4203-A282-9B4E3E5ED6F6}"/>
    <dgm:cxn modelId="{FCB9CAC6-F625-400F-AE30-B6F8274B09C6}" type="presOf" srcId="{9764ACF9-14ED-41F7-8A5F-8C21FA2A25B3}" destId="{F0C5DFBD-0621-4E81-9EA6-4FA18925B7F4}" srcOrd="0" destOrd="0" presId="urn:microsoft.com/office/officeart/2005/8/layout/orgChart1"/>
    <dgm:cxn modelId="{3B7736CA-E661-4918-9827-2F42453FB84D}" type="presOf" srcId="{5A059123-7559-42F8-A429-2DD037A7FC85}" destId="{C88FEB46-BB5A-4B28-BDBD-7082E75B408D}" srcOrd="1" destOrd="0" presId="urn:microsoft.com/office/officeart/2005/8/layout/orgChart1"/>
    <dgm:cxn modelId="{92CE4ECB-124C-4D72-AEDF-DB8BAAE93F10}" type="presOf" srcId="{387A18B9-C7FD-4D3D-8661-AA1540911CA6}" destId="{9B89420A-C1AE-4F0F-B1B1-812EE9E42C22}" srcOrd="0" destOrd="0" presId="urn:microsoft.com/office/officeart/2005/8/layout/orgChart1"/>
    <dgm:cxn modelId="{E5C35ACC-3757-4D60-A4DF-477B8A66D368}" srcId="{677867AE-D383-4741-A19C-212DA7B39248}" destId="{88C46AE9-A350-4DAC-8122-A341F0B93B55}" srcOrd="6" destOrd="0" parTransId="{3D8108DD-6A7C-4DBF-ADD9-5FBE2DB0BB62}" sibTransId="{F1BBD536-F5FD-4BF5-8E97-1B40A549E611}"/>
    <dgm:cxn modelId="{3C86CDCD-FF3E-495A-8660-B8DD0F921332}" type="presOf" srcId="{8B98400D-6554-423D-8203-E2A2178AE1AC}" destId="{A3150562-27A9-4E54-B303-B5B56D1D0273}" srcOrd="0" destOrd="0" presId="urn:microsoft.com/office/officeart/2005/8/layout/orgChart1"/>
    <dgm:cxn modelId="{E9A51FCF-15D3-4332-84A1-DDC2ECB0AF3F}" type="presOf" srcId="{AC21C266-1955-4F9D-96B8-079CDFA2D57D}" destId="{B1944A56-9F16-425C-B77E-BFFD32E63EE2}" srcOrd="0" destOrd="0" presId="urn:microsoft.com/office/officeart/2005/8/layout/orgChart1"/>
    <dgm:cxn modelId="{FABEF4D2-023D-4E4D-8B87-8A9D75FD9517}" type="presOf" srcId="{BCFC11BD-7718-493E-9B84-698F2348E2DB}" destId="{C4BDCDDF-FF39-4B8E-A0A1-A3B66B733BA1}" srcOrd="1" destOrd="0" presId="urn:microsoft.com/office/officeart/2005/8/layout/orgChart1"/>
    <dgm:cxn modelId="{F8D702D4-B08B-4E27-9BAB-29B0E7C49C44}" type="presOf" srcId="{ED655BEA-DF0E-4F50-820E-50EEFA63E057}" destId="{F7E9B212-A9FC-4F8D-9C9E-4D0B4666AD9A}" srcOrd="1" destOrd="0" presId="urn:microsoft.com/office/officeart/2005/8/layout/orgChart1"/>
    <dgm:cxn modelId="{708AE6D7-C55B-42AE-9C4D-DA70629D361C}" type="presOf" srcId="{AC21C266-1955-4F9D-96B8-079CDFA2D57D}" destId="{00221866-447E-43BB-8BF4-1049749E0D22}" srcOrd="1" destOrd="0" presId="urn:microsoft.com/office/officeart/2005/8/layout/orgChart1"/>
    <dgm:cxn modelId="{90343FD9-B08A-4953-86D5-585D328E18D3}" srcId="{677867AE-D383-4741-A19C-212DA7B39248}" destId="{7503CD22-DB23-496A-B2B3-8F701DFDECCD}" srcOrd="3" destOrd="0" parTransId="{D2A8CC75-3A26-457A-9E98-850212928D5F}" sibTransId="{DCC0B5D3-1C00-4E80-8F94-3FB39F3A4337}"/>
    <dgm:cxn modelId="{212F99DB-65E6-44FC-916C-D32A953A00B9}" type="presOf" srcId="{501F0739-B53D-4E78-B04D-6AC236DC3A4B}" destId="{BDC202FC-2761-42E4-843A-09D77E4DC99F}" srcOrd="0" destOrd="0" presId="urn:microsoft.com/office/officeart/2005/8/layout/orgChart1"/>
    <dgm:cxn modelId="{F454B1DE-A61F-4871-91C2-F01DDFBDC8DD}" type="presOf" srcId="{6B882B97-2EF7-4AD7-80B8-D85556097DE6}" destId="{3F2828C7-3CC5-456A-BEAF-08186BD66E60}" srcOrd="0" destOrd="0" presId="urn:microsoft.com/office/officeart/2005/8/layout/orgChart1"/>
    <dgm:cxn modelId="{DC6C29E2-CB45-4A25-A817-0402689C31A5}" srcId="{A62F2CAB-2048-4049-A37F-8EC3999E0194}" destId="{0518F379-9B76-4D24-9528-ABF29A5CC0F7}" srcOrd="0" destOrd="0" parTransId="{DE416E60-CF12-4738-8056-F98A479FE49F}" sibTransId="{BE12FF9A-AA6D-4E26-8169-D66AD7FF6FB4}"/>
    <dgm:cxn modelId="{8C6E01E3-9D0A-4808-9E9E-CDD46CD12B20}" type="presOf" srcId="{6EA1F4CD-0708-4339-A47D-25F76AEDB4DB}" destId="{A61A98DD-E16E-49A1-BE14-1F47178A4CC6}" srcOrd="0" destOrd="0" presId="urn:microsoft.com/office/officeart/2005/8/layout/orgChart1"/>
    <dgm:cxn modelId="{E6C205E4-4A67-4EE3-B54A-60D21665E5C4}" type="presOf" srcId="{AFBBA261-4A69-4DF0-9EF9-4C8B2216CCA1}" destId="{049968FF-F20A-4D15-AAC3-2655963E8BD5}" srcOrd="1" destOrd="0" presId="urn:microsoft.com/office/officeart/2005/8/layout/orgChart1"/>
    <dgm:cxn modelId="{5668E3E6-3B7C-4584-89C6-ABC11E9586F9}" type="presOf" srcId="{5E5B7B96-2CDB-4DBE-BD1E-B6804DEF3F33}" destId="{C0BFCEBB-8EBB-41CD-B4F3-12F0BC0B7CEE}" srcOrd="0" destOrd="0" presId="urn:microsoft.com/office/officeart/2005/8/layout/orgChart1"/>
    <dgm:cxn modelId="{F7D483E7-4CB2-4BF5-81DB-72F53998FE92}" type="presOf" srcId="{850F050B-AADE-4A22-80FC-434A7A3E98F4}" destId="{1DA07D35-D7D3-458D-BC09-E16C164896E5}" srcOrd="0" destOrd="0" presId="urn:microsoft.com/office/officeart/2005/8/layout/orgChart1"/>
    <dgm:cxn modelId="{AAE4A3EB-83B2-4262-B05F-76077F56F9EF}" type="presOf" srcId="{88C46AE9-A350-4DAC-8122-A341F0B93B55}" destId="{1A847E92-54A3-49C1-A24A-D6393F72975B}" srcOrd="0" destOrd="0" presId="urn:microsoft.com/office/officeart/2005/8/layout/orgChart1"/>
    <dgm:cxn modelId="{64D22EEC-9091-4B1A-9D5E-4216C39BDEBD}" srcId="{A23E3DD3-84C7-4F1A-A7EB-38BFC37D2455}" destId="{387A18B9-C7FD-4D3D-8661-AA1540911CA6}" srcOrd="0" destOrd="0" parTransId="{582A2D63-3B2B-47AD-8AFC-7938F6C5D036}" sibTransId="{F8E21599-760F-4403-A2B4-3D9497DF51E6}"/>
    <dgm:cxn modelId="{5B9F57EE-7A01-4DD1-8485-2B4368F8C488}" type="presOf" srcId="{4F771A6F-8EF0-49E5-89ED-09874B2D8158}" destId="{71161C7B-2E59-49A2-AAB0-54AAA1AE15CD}" srcOrd="0" destOrd="0" presId="urn:microsoft.com/office/officeart/2005/8/layout/orgChart1"/>
    <dgm:cxn modelId="{0AB1C0EF-225E-4B09-A991-3D11418659D0}" type="presOf" srcId="{7F799A03-0C35-4199-B913-CC2619E7749D}" destId="{FF9B6E08-BEF8-4591-A977-1DA527DC6CF2}" srcOrd="1" destOrd="0" presId="urn:microsoft.com/office/officeart/2005/8/layout/orgChart1"/>
    <dgm:cxn modelId="{AF95F1EF-C510-4AEE-85AD-FF47AED4094E}" type="presOf" srcId="{88164BA9-758F-4445-9586-2F5BFDC3BFA5}" destId="{1288A915-E825-4160-8109-07DA52AA9634}" srcOrd="0" destOrd="0" presId="urn:microsoft.com/office/officeart/2005/8/layout/orgChart1"/>
    <dgm:cxn modelId="{37671CF0-FD48-40ED-AD43-65F17B350AAF}" type="presOf" srcId="{A9D5EF34-8ED1-40DC-A7D2-187441181AD8}" destId="{97E12036-40AD-4D28-BFBA-D1EC652EAC44}" srcOrd="0" destOrd="0" presId="urn:microsoft.com/office/officeart/2005/8/layout/orgChart1"/>
    <dgm:cxn modelId="{A8B271F0-D0EF-41C6-B13D-A178D8DA0660}" type="presOf" srcId="{AFBBA261-4A69-4DF0-9EF9-4C8B2216CCA1}" destId="{B72A360F-A1B3-4EFA-9810-7647A82163CE}" srcOrd="0" destOrd="0" presId="urn:microsoft.com/office/officeart/2005/8/layout/orgChart1"/>
    <dgm:cxn modelId="{2BA948F1-61B8-463C-BCAA-2026AF9EE114}" type="presOf" srcId="{D7701976-C673-47A9-AFA0-115F1B8F730A}" destId="{DCDA632A-65D0-4AA8-B38E-8F2814C12AE6}" srcOrd="0" destOrd="0" presId="urn:microsoft.com/office/officeart/2005/8/layout/orgChart1"/>
    <dgm:cxn modelId="{6D08AAF1-B60F-4E2A-966A-CE7C848B4A5E}" type="presOf" srcId="{7E085A3F-C208-4010-A380-E1551E40B9BC}" destId="{EEA488D9-1D27-44BC-8085-7379CD63F2E0}" srcOrd="1" destOrd="0" presId="urn:microsoft.com/office/officeart/2005/8/layout/orgChart1"/>
    <dgm:cxn modelId="{42CE8EFA-E880-4338-8658-217682F83A40}" type="presOf" srcId="{799FBC54-CBD0-46EA-98C1-13396283C884}" destId="{7110D806-DE80-4B2E-9272-D8A26FC9DFF9}" srcOrd="1" destOrd="0" presId="urn:microsoft.com/office/officeart/2005/8/layout/orgChart1"/>
    <dgm:cxn modelId="{5A359FFB-52FF-42B2-820B-AB8CD1A27969}" type="presOf" srcId="{AA1F915E-D88D-4158-80C5-AD936E18FA52}" destId="{605120B8-ABFB-4712-A0C3-BA725FF81E8F}" srcOrd="1" destOrd="0" presId="urn:microsoft.com/office/officeart/2005/8/layout/orgChart1"/>
    <dgm:cxn modelId="{F777BAFC-DE7E-48E5-904E-8A5F71529DCA}" type="presOf" srcId="{677867AE-D383-4741-A19C-212DA7B39248}" destId="{D5A594E1-BFE4-4B1B-AF4B-EAA123263385}" srcOrd="0" destOrd="0" presId="urn:microsoft.com/office/officeart/2005/8/layout/orgChart1"/>
    <dgm:cxn modelId="{C69E782C-68C3-4CC7-ABB9-63519B9A69E2}" type="presParOf" srcId="{A61A98DD-E16E-49A1-BE14-1F47178A4CC6}" destId="{B6D2D18B-231B-4F69-8A07-70282450A845}" srcOrd="0" destOrd="0" presId="urn:microsoft.com/office/officeart/2005/8/layout/orgChart1"/>
    <dgm:cxn modelId="{7B01F2B6-E80A-4F05-88AD-C400D486C1DD}" type="presParOf" srcId="{B6D2D18B-231B-4F69-8A07-70282450A845}" destId="{2D1DB9D5-9165-4130-A6AF-B69912422D80}" srcOrd="0" destOrd="0" presId="urn:microsoft.com/office/officeart/2005/8/layout/orgChart1"/>
    <dgm:cxn modelId="{1B7F5890-9A41-463D-B649-D64E87B115AD}" type="presParOf" srcId="{2D1DB9D5-9165-4130-A6AF-B69912422D80}" destId="{E66FF466-0299-411C-95E1-549F48610C30}" srcOrd="0" destOrd="0" presId="urn:microsoft.com/office/officeart/2005/8/layout/orgChart1"/>
    <dgm:cxn modelId="{D6FF1BC7-04A2-4D5A-920D-93E7D642EA9D}" type="presParOf" srcId="{2D1DB9D5-9165-4130-A6AF-B69912422D80}" destId="{22811D58-E85F-4978-A71C-020A7BFC9937}" srcOrd="1" destOrd="0" presId="urn:microsoft.com/office/officeart/2005/8/layout/orgChart1"/>
    <dgm:cxn modelId="{A46D9FB3-DD37-44CA-9B60-62C17EC90ED8}" type="presParOf" srcId="{B6D2D18B-231B-4F69-8A07-70282450A845}" destId="{479B4738-4B7D-4E7A-8848-FD2FB642D133}" srcOrd="1" destOrd="0" presId="urn:microsoft.com/office/officeart/2005/8/layout/orgChart1"/>
    <dgm:cxn modelId="{485F734E-086C-40AD-8F83-03607E2B3E72}" type="presParOf" srcId="{479B4738-4B7D-4E7A-8848-FD2FB642D133}" destId="{364D7F54-3C25-4222-895F-F027EE508B86}" srcOrd="0" destOrd="0" presId="urn:microsoft.com/office/officeart/2005/8/layout/orgChart1"/>
    <dgm:cxn modelId="{4F670253-35B7-466B-AE9C-C50CD762D121}" type="presParOf" srcId="{479B4738-4B7D-4E7A-8848-FD2FB642D133}" destId="{252A345B-6462-4698-9BCB-074E3D39C7C0}" srcOrd="1" destOrd="0" presId="urn:microsoft.com/office/officeart/2005/8/layout/orgChart1"/>
    <dgm:cxn modelId="{2DFA7088-31A3-4975-A167-3E601F530C16}" type="presParOf" srcId="{252A345B-6462-4698-9BCB-074E3D39C7C0}" destId="{EC21F5C6-821C-4C94-8AEF-CC91B7BF5F43}" srcOrd="0" destOrd="0" presId="urn:microsoft.com/office/officeart/2005/8/layout/orgChart1"/>
    <dgm:cxn modelId="{391E8815-0079-478C-8DA2-47064AF4719B}" type="presParOf" srcId="{EC21F5C6-821C-4C94-8AEF-CC91B7BF5F43}" destId="{B48E44DD-FDC2-4C06-986C-9D746177E82A}" srcOrd="0" destOrd="0" presId="urn:microsoft.com/office/officeart/2005/8/layout/orgChart1"/>
    <dgm:cxn modelId="{2643E48D-CA47-4732-8B23-303A0D58B351}" type="presParOf" srcId="{EC21F5C6-821C-4C94-8AEF-CC91B7BF5F43}" destId="{D63BC522-27BB-4076-8F60-1C374BB338A1}" srcOrd="1" destOrd="0" presId="urn:microsoft.com/office/officeart/2005/8/layout/orgChart1"/>
    <dgm:cxn modelId="{D7468EE5-E9D6-4090-B6DC-FE38393B5060}" type="presParOf" srcId="{252A345B-6462-4698-9BCB-074E3D39C7C0}" destId="{EFCFD3D9-29D1-42D2-8B84-8E7886F19AD3}" srcOrd="1" destOrd="0" presId="urn:microsoft.com/office/officeart/2005/8/layout/orgChart1"/>
    <dgm:cxn modelId="{41020D00-E1FC-4923-83EA-C46F79D19B94}" type="presParOf" srcId="{EFCFD3D9-29D1-42D2-8B84-8E7886F19AD3}" destId="{C0BFCEBB-8EBB-41CD-B4F3-12F0BC0B7CEE}" srcOrd="0" destOrd="0" presId="urn:microsoft.com/office/officeart/2005/8/layout/orgChart1"/>
    <dgm:cxn modelId="{B86C26C4-9414-4517-8F9E-6D8F5EFD9F77}" type="presParOf" srcId="{EFCFD3D9-29D1-42D2-8B84-8E7886F19AD3}" destId="{9EAD743E-5604-4DA7-9175-287B1AD0250E}" srcOrd="1" destOrd="0" presId="urn:microsoft.com/office/officeart/2005/8/layout/orgChart1"/>
    <dgm:cxn modelId="{0E3E292B-5FD3-472A-8058-AF63C56D8196}" type="presParOf" srcId="{9EAD743E-5604-4DA7-9175-287B1AD0250E}" destId="{9F203F8D-1167-4FD0-836C-C76CA180D890}" srcOrd="0" destOrd="0" presId="urn:microsoft.com/office/officeart/2005/8/layout/orgChart1"/>
    <dgm:cxn modelId="{DAD72C63-6C70-4CFA-9980-DA7B75C18ABA}" type="presParOf" srcId="{9F203F8D-1167-4FD0-836C-C76CA180D890}" destId="{92B7AA6F-7C8A-4628-87DB-4AFFF8F62139}" srcOrd="0" destOrd="0" presId="urn:microsoft.com/office/officeart/2005/8/layout/orgChart1"/>
    <dgm:cxn modelId="{98E0B5C2-DE2D-4A79-9D5E-15875233397E}" type="presParOf" srcId="{9F203F8D-1167-4FD0-836C-C76CA180D890}" destId="{B1EE9946-CAF2-4A2D-98F4-DF3D14307C64}" srcOrd="1" destOrd="0" presId="urn:microsoft.com/office/officeart/2005/8/layout/orgChart1"/>
    <dgm:cxn modelId="{B84998A8-91E5-4E5E-81A3-D60331DBFBF3}" type="presParOf" srcId="{9EAD743E-5604-4DA7-9175-287B1AD0250E}" destId="{30426332-3D48-44E0-8BB4-FF37DA51B169}" srcOrd="1" destOrd="0" presId="urn:microsoft.com/office/officeart/2005/8/layout/orgChart1"/>
    <dgm:cxn modelId="{8C923367-8F81-49B6-88D4-D887B0B3AE40}" type="presParOf" srcId="{9EAD743E-5604-4DA7-9175-287B1AD0250E}" destId="{B98FB3FF-72C4-4B30-B863-4A1B49EABF7C}" srcOrd="2" destOrd="0" presId="urn:microsoft.com/office/officeart/2005/8/layout/orgChart1"/>
    <dgm:cxn modelId="{9DEEF5D0-1DFD-44EC-9EDA-4BA1C7095993}" type="presParOf" srcId="{EFCFD3D9-29D1-42D2-8B84-8E7886F19AD3}" destId="{9B306B33-3182-4564-B77F-EB251C5E2C1C}" srcOrd="2" destOrd="0" presId="urn:microsoft.com/office/officeart/2005/8/layout/orgChart1"/>
    <dgm:cxn modelId="{42E2889B-01EE-4A83-8387-CC2732DA8B60}" type="presParOf" srcId="{EFCFD3D9-29D1-42D2-8B84-8E7886F19AD3}" destId="{EED4F88C-075C-4FED-BAB2-36D094B6DE5A}" srcOrd="3" destOrd="0" presId="urn:microsoft.com/office/officeart/2005/8/layout/orgChart1"/>
    <dgm:cxn modelId="{1DCABF52-306D-48F4-95B8-3DD620E0FAE1}" type="presParOf" srcId="{EED4F88C-075C-4FED-BAB2-36D094B6DE5A}" destId="{AB902949-4B92-48BC-8A15-173AF49C805B}" srcOrd="0" destOrd="0" presId="urn:microsoft.com/office/officeart/2005/8/layout/orgChart1"/>
    <dgm:cxn modelId="{A61BCC2E-0D21-4094-801F-1A63FA51DEA3}" type="presParOf" srcId="{AB902949-4B92-48BC-8A15-173AF49C805B}" destId="{6F0B0E85-6805-4C10-884C-A1280D98A64C}" srcOrd="0" destOrd="0" presId="urn:microsoft.com/office/officeart/2005/8/layout/orgChart1"/>
    <dgm:cxn modelId="{F2ADA914-C336-4118-A9FC-FD4BFBE73D29}" type="presParOf" srcId="{AB902949-4B92-48BC-8A15-173AF49C805B}" destId="{48614459-B0EC-4419-92C1-C96493698359}" srcOrd="1" destOrd="0" presId="urn:microsoft.com/office/officeart/2005/8/layout/orgChart1"/>
    <dgm:cxn modelId="{14F1539C-492E-4A36-9326-78C1C600C5B1}" type="presParOf" srcId="{EED4F88C-075C-4FED-BAB2-36D094B6DE5A}" destId="{64D0520C-2535-41E8-9364-553D110F7110}" srcOrd="1" destOrd="0" presId="urn:microsoft.com/office/officeart/2005/8/layout/orgChart1"/>
    <dgm:cxn modelId="{4EA001FA-2501-4E3D-8A37-EA61A5511B33}" type="presParOf" srcId="{EED4F88C-075C-4FED-BAB2-36D094B6DE5A}" destId="{06865D5D-9E8C-40A1-8EFC-14380351E988}" srcOrd="2" destOrd="0" presId="urn:microsoft.com/office/officeart/2005/8/layout/orgChart1"/>
    <dgm:cxn modelId="{667B818B-331A-45B9-A7A4-6C07903FEAB0}" type="presParOf" srcId="{EFCFD3D9-29D1-42D2-8B84-8E7886F19AD3}" destId="{D334ED55-75C9-4BCA-B142-0A9DA4D01D1D}" srcOrd="4" destOrd="0" presId="urn:microsoft.com/office/officeart/2005/8/layout/orgChart1"/>
    <dgm:cxn modelId="{B1351EB5-2D66-4D26-9579-695E56E9A68A}" type="presParOf" srcId="{EFCFD3D9-29D1-42D2-8B84-8E7886F19AD3}" destId="{6FC2EAAE-BC12-46F7-802F-D59795C09E37}" srcOrd="5" destOrd="0" presId="urn:microsoft.com/office/officeart/2005/8/layout/orgChart1"/>
    <dgm:cxn modelId="{B80B61F4-96E4-4794-8195-B8D47AA552C8}" type="presParOf" srcId="{6FC2EAAE-BC12-46F7-802F-D59795C09E37}" destId="{81D63AE5-C824-4538-8497-2741EFF90278}" srcOrd="0" destOrd="0" presId="urn:microsoft.com/office/officeart/2005/8/layout/orgChart1"/>
    <dgm:cxn modelId="{49E431FF-72D1-4986-ABD3-FE7F78A446DE}" type="presParOf" srcId="{81D63AE5-C824-4538-8497-2741EFF90278}" destId="{D2AD3CBD-E1A7-49BB-9556-A26E78BA1C39}" srcOrd="0" destOrd="0" presId="urn:microsoft.com/office/officeart/2005/8/layout/orgChart1"/>
    <dgm:cxn modelId="{ABACEBCE-C8E0-42F4-A9DA-4E8855C1F048}" type="presParOf" srcId="{81D63AE5-C824-4538-8497-2741EFF90278}" destId="{4E4DA26A-6E79-4836-9622-D3EA1E362187}" srcOrd="1" destOrd="0" presId="urn:microsoft.com/office/officeart/2005/8/layout/orgChart1"/>
    <dgm:cxn modelId="{5BB1358C-397D-43E8-90FF-B2304658E597}" type="presParOf" srcId="{6FC2EAAE-BC12-46F7-802F-D59795C09E37}" destId="{6CE8194F-FEBB-44D0-8F45-9C669A25317E}" srcOrd="1" destOrd="0" presId="urn:microsoft.com/office/officeart/2005/8/layout/orgChart1"/>
    <dgm:cxn modelId="{418F0655-D14D-4E04-9B1E-1895226CD6E9}" type="presParOf" srcId="{6FC2EAAE-BC12-46F7-802F-D59795C09E37}" destId="{0E6EA8B4-8198-4169-BC10-2B228B5C1B28}" srcOrd="2" destOrd="0" presId="urn:microsoft.com/office/officeart/2005/8/layout/orgChart1"/>
    <dgm:cxn modelId="{D89F69EC-C997-4230-BF8B-F79EE4BA3FB5}" type="presParOf" srcId="{EFCFD3D9-29D1-42D2-8B84-8E7886F19AD3}" destId="{3F2828C7-3CC5-456A-BEAF-08186BD66E60}" srcOrd="6" destOrd="0" presId="urn:microsoft.com/office/officeart/2005/8/layout/orgChart1"/>
    <dgm:cxn modelId="{839D5B32-9DBD-46A0-AFAB-CB5B5D0CDB90}" type="presParOf" srcId="{EFCFD3D9-29D1-42D2-8B84-8E7886F19AD3}" destId="{2ED9C4EB-7A15-4C38-BE05-55B0524A1B7C}" srcOrd="7" destOrd="0" presId="urn:microsoft.com/office/officeart/2005/8/layout/orgChart1"/>
    <dgm:cxn modelId="{DC0A3CAE-7DE1-49D3-8854-5BF7024A2DB7}" type="presParOf" srcId="{2ED9C4EB-7A15-4C38-BE05-55B0524A1B7C}" destId="{F7C26163-4FD7-4051-8746-1871F15C3406}" srcOrd="0" destOrd="0" presId="urn:microsoft.com/office/officeart/2005/8/layout/orgChart1"/>
    <dgm:cxn modelId="{F089F13F-FE9E-49C2-B4D2-634BDBC18625}" type="presParOf" srcId="{F7C26163-4FD7-4051-8746-1871F15C3406}" destId="{7844B54D-3491-46F0-ADB9-E18869F53C85}" srcOrd="0" destOrd="0" presId="urn:microsoft.com/office/officeart/2005/8/layout/orgChart1"/>
    <dgm:cxn modelId="{8F1A13E5-A67D-4950-BFCD-16678D115D5D}" type="presParOf" srcId="{F7C26163-4FD7-4051-8746-1871F15C3406}" destId="{345C7729-07A0-4D6B-9F03-4D02EA4AA35F}" srcOrd="1" destOrd="0" presId="urn:microsoft.com/office/officeart/2005/8/layout/orgChart1"/>
    <dgm:cxn modelId="{2BEFF058-04FF-4C88-B01E-DA1B9D523EA0}" type="presParOf" srcId="{2ED9C4EB-7A15-4C38-BE05-55B0524A1B7C}" destId="{2A39403B-5042-467A-A7AE-DBAE5B0A933B}" srcOrd="1" destOrd="0" presId="urn:microsoft.com/office/officeart/2005/8/layout/orgChart1"/>
    <dgm:cxn modelId="{89B7ABBC-2275-4360-90C1-784E34A8035D}" type="presParOf" srcId="{2ED9C4EB-7A15-4C38-BE05-55B0524A1B7C}" destId="{FCA1E525-A8FE-47C5-BC64-D8DA36DEA9C8}" srcOrd="2" destOrd="0" presId="urn:microsoft.com/office/officeart/2005/8/layout/orgChart1"/>
    <dgm:cxn modelId="{B3FCFBD1-3A38-45AE-A9ED-6EA0EE6C252F}" type="presParOf" srcId="{EFCFD3D9-29D1-42D2-8B84-8E7886F19AD3}" destId="{A3150562-27A9-4E54-B303-B5B56D1D0273}" srcOrd="8" destOrd="0" presId="urn:microsoft.com/office/officeart/2005/8/layout/orgChart1"/>
    <dgm:cxn modelId="{736B4B5B-B3CF-4B6C-A76D-A18F29C3EAF8}" type="presParOf" srcId="{EFCFD3D9-29D1-42D2-8B84-8E7886F19AD3}" destId="{5F34488A-94F9-4645-8554-387BA804CBFA}" srcOrd="9" destOrd="0" presId="urn:microsoft.com/office/officeart/2005/8/layout/orgChart1"/>
    <dgm:cxn modelId="{A956A7CD-4D59-4991-8786-93035E26F04D}" type="presParOf" srcId="{5F34488A-94F9-4645-8554-387BA804CBFA}" destId="{70B6F19E-D34A-42FE-B623-C2FB6500DED9}" srcOrd="0" destOrd="0" presId="urn:microsoft.com/office/officeart/2005/8/layout/orgChart1"/>
    <dgm:cxn modelId="{468DBDB7-AF9D-4029-AAC0-E5E9C9053326}" type="presParOf" srcId="{70B6F19E-D34A-42FE-B623-C2FB6500DED9}" destId="{3523455A-90E8-4A76-BF45-A7B39BFBB893}" srcOrd="0" destOrd="0" presId="urn:microsoft.com/office/officeart/2005/8/layout/orgChart1"/>
    <dgm:cxn modelId="{A12812C7-BAE6-4241-8862-038DE0EE31FD}" type="presParOf" srcId="{70B6F19E-D34A-42FE-B623-C2FB6500DED9}" destId="{7110D806-DE80-4B2E-9272-D8A26FC9DFF9}" srcOrd="1" destOrd="0" presId="urn:microsoft.com/office/officeart/2005/8/layout/orgChart1"/>
    <dgm:cxn modelId="{DDC527BE-EF5B-47E2-B7C5-07ACAD257354}" type="presParOf" srcId="{5F34488A-94F9-4645-8554-387BA804CBFA}" destId="{418C3015-86C7-4FA5-9C34-8A8602836413}" srcOrd="1" destOrd="0" presId="urn:microsoft.com/office/officeart/2005/8/layout/orgChart1"/>
    <dgm:cxn modelId="{08DE5158-49EE-4D28-ADC2-4743668BF91F}" type="presParOf" srcId="{5F34488A-94F9-4645-8554-387BA804CBFA}" destId="{6C9FDEA5-64D1-469E-8AFD-8D748DF8FDF0}" srcOrd="2" destOrd="0" presId="urn:microsoft.com/office/officeart/2005/8/layout/orgChart1"/>
    <dgm:cxn modelId="{ABEC8D8F-F255-473B-834C-7F19E2D55696}" type="presParOf" srcId="{252A345B-6462-4698-9BCB-074E3D39C7C0}" destId="{483134A2-C254-42BC-880D-23A836C7234B}" srcOrd="2" destOrd="0" presId="urn:microsoft.com/office/officeart/2005/8/layout/orgChart1"/>
    <dgm:cxn modelId="{0016EF65-0D10-4170-9E2E-FAAA5F92E75A}" type="presParOf" srcId="{479B4738-4B7D-4E7A-8848-FD2FB642D133}" destId="{110ECF0A-4F44-41D0-A761-16A1AF0B02FF}" srcOrd="2" destOrd="0" presId="urn:microsoft.com/office/officeart/2005/8/layout/orgChart1"/>
    <dgm:cxn modelId="{E0C800EB-C88E-47C3-A4A2-952A911C0F3F}" type="presParOf" srcId="{479B4738-4B7D-4E7A-8848-FD2FB642D133}" destId="{D36349A3-3CB3-4CA2-9B33-735057B06FF4}" srcOrd="3" destOrd="0" presId="urn:microsoft.com/office/officeart/2005/8/layout/orgChart1"/>
    <dgm:cxn modelId="{EB7A181B-78B8-491B-B511-C556A45CB7A5}" type="presParOf" srcId="{D36349A3-3CB3-4CA2-9B33-735057B06FF4}" destId="{962A36FE-2D5F-463B-B2A3-81FB8B39C3E1}" srcOrd="0" destOrd="0" presId="urn:microsoft.com/office/officeart/2005/8/layout/orgChart1"/>
    <dgm:cxn modelId="{ED290EA2-62CB-4929-8DCB-B77C854F2D5E}" type="presParOf" srcId="{962A36FE-2D5F-463B-B2A3-81FB8B39C3E1}" destId="{D5A594E1-BFE4-4B1B-AF4B-EAA123263385}" srcOrd="0" destOrd="0" presId="urn:microsoft.com/office/officeart/2005/8/layout/orgChart1"/>
    <dgm:cxn modelId="{78285146-B463-49CE-8A48-3308D76E8269}" type="presParOf" srcId="{962A36FE-2D5F-463B-B2A3-81FB8B39C3E1}" destId="{B76B2AE4-56F9-4E52-916E-25E10A3BEE12}" srcOrd="1" destOrd="0" presId="urn:microsoft.com/office/officeart/2005/8/layout/orgChart1"/>
    <dgm:cxn modelId="{57372098-FE80-40A9-B9F9-8CA4840FE38B}" type="presParOf" srcId="{D36349A3-3CB3-4CA2-9B33-735057B06FF4}" destId="{9FA8D764-FA1A-42E6-B11B-398BF85AE3E6}" srcOrd="1" destOrd="0" presId="urn:microsoft.com/office/officeart/2005/8/layout/orgChart1"/>
    <dgm:cxn modelId="{2F4C34AD-44E4-4F30-8DE9-AA1A9B60700A}" type="presParOf" srcId="{9FA8D764-FA1A-42E6-B11B-398BF85AE3E6}" destId="{BEC5A7D5-A29B-47A8-9315-AC06D65087E9}" srcOrd="0" destOrd="0" presId="urn:microsoft.com/office/officeart/2005/8/layout/orgChart1"/>
    <dgm:cxn modelId="{92A3423B-F492-4D98-8E70-AD983719A5DC}" type="presParOf" srcId="{9FA8D764-FA1A-42E6-B11B-398BF85AE3E6}" destId="{23FFA602-27EE-4F28-8DD0-900A24A1F66D}" srcOrd="1" destOrd="0" presId="urn:microsoft.com/office/officeart/2005/8/layout/orgChart1"/>
    <dgm:cxn modelId="{BB6D69B1-715B-4696-A765-DEB2AB589A92}" type="presParOf" srcId="{23FFA602-27EE-4F28-8DD0-900A24A1F66D}" destId="{5D1B97BB-73D8-455B-826F-40C03C156340}" srcOrd="0" destOrd="0" presId="urn:microsoft.com/office/officeart/2005/8/layout/orgChart1"/>
    <dgm:cxn modelId="{3EF3DE66-7AD2-475D-A821-B4513F2FB63C}" type="presParOf" srcId="{5D1B97BB-73D8-455B-826F-40C03C156340}" destId="{BAAED0B2-1C62-42FD-BC69-5A2EAB76F9B0}" srcOrd="0" destOrd="0" presId="urn:microsoft.com/office/officeart/2005/8/layout/orgChart1"/>
    <dgm:cxn modelId="{AAAFB910-C7C8-4948-BC60-A370063A290E}" type="presParOf" srcId="{5D1B97BB-73D8-455B-826F-40C03C156340}" destId="{C88FEB46-BB5A-4B28-BDBD-7082E75B408D}" srcOrd="1" destOrd="0" presId="urn:microsoft.com/office/officeart/2005/8/layout/orgChart1"/>
    <dgm:cxn modelId="{2B9783C8-554D-4AD3-A0D1-EF0601F3F27B}" type="presParOf" srcId="{23FFA602-27EE-4F28-8DD0-900A24A1F66D}" destId="{96676F87-C3E8-449F-B510-49B77381944B}" srcOrd="1" destOrd="0" presId="urn:microsoft.com/office/officeart/2005/8/layout/orgChart1"/>
    <dgm:cxn modelId="{5B240F20-209C-44C8-8796-4026C26B01B9}" type="presParOf" srcId="{23FFA602-27EE-4F28-8DD0-900A24A1F66D}" destId="{4647E343-CD6B-4473-A689-9B8EE2F3F1E6}" srcOrd="2" destOrd="0" presId="urn:microsoft.com/office/officeart/2005/8/layout/orgChart1"/>
    <dgm:cxn modelId="{D45C0BF6-F771-4F14-B5A5-7BB58A5D03A4}" type="presParOf" srcId="{9FA8D764-FA1A-42E6-B11B-398BF85AE3E6}" destId="{07BE94DE-A481-44B2-8234-64D95FF0CB67}" srcOrd="2" destOrd="0" presId="urn:microsoft.com/office/officeart/2005/8/layout/orgChart1"/>
    <dgm:cxn modelId="{D1C5FDFB-1FE1-4191-99FE-9BEAE0D2B785}" type="presParOf" srcId="{9FA8D764-FA1A-42E6-B11B-398BF85AE3E6}" destId="{DB89C00C-2613-4E8E-B6F9-42E47137E3DC}" srcOrd="3" destOrd="0" presId="urn:microsoft.com/office/officeart/2005/8/layout/orgChart1"/>
    <dgm:cxn modelId="{53ECCAE2-6636-4710-A108-4AA2B10604CA}" type="presParOf" srcId="{DB89C00C-2613-4E8E-B6F9-42E47137E3DC}" destId="{27917641-CD48-4E06-9B60-BE53B53DA451}" srcOrd="0" destOrd="0" presId="urn:microsoft.com/office/officeart/2005/8/layout/orgChart1"/>
    <dgm:cxn modelId="{1D4DD89D-46E6-41B4-83BF-66F7269FB13A}" type="presParOf" srcId="{27917641-CD48-4E06-9B60-BE53B53DA451}" destId="{23B7286F-82EB-4B3C-937D-29D29ECA5C46}" srcOrd="0" destOrd="0" presId="urn:microsoft.com/office/officeart/2005/8/layout/orgChart1"/>
    <dgm:cxn modelId="{E2A86B0F-5869-422E-9D56-C46CFC00D323}" type="presParOf" srcId="{27917641-CD48-4E06-9B60-BE53B53DA451}" destId="{B1E32ABD-8876-46A4-BEDC-2AC0AEF4EA78}" srcOrd="1" destOrd="0" presId="urn:microsoft.com/office/officeart/2005/8/layout/orgChart1"/>
    <dgm:cxn modelId="{361B1C69-5576-4B52-B3F9-741DC9B022BD}" type="presParOf" srcId="{DB89C00C-2613-4E8E-B6F9-42E47137E3DC}" destId="{B6141447-D538-4044-8AAC-824456CA74F5}" srcOrd="1" destOrd="0" presId="urn:microsoft.com/office/officeart/2005/8/layout/orgChart1"/>
    <dgm:cxn modelId="{DA68CA7B-CF35-4789-AA6C-252574679455}" type="presParOf" srcId="{DB89C00C-2613-4E8E-B6F9-42E47137E3DC}" destId="{FCC835B9-911E-4D66-95CE-5DBD4B6D0559}" srcOrd="2" destOrd="0" presId="urn:microsoft.com/office/officeart/2005/8/layout/orgChart1"/>
    <dgm:cxn modelId="{955E58B5-691C-4E5B-9EB0-A2FCB5EB782A}" type="presParOf" srcId="{9FA8D764-FA1A-42E6-B11B-398BF85AE3E6}" destId="{6DE2BD0C-3713-43D6-B7AE-F75D412999E0}" srcOrd="4" destOrd="0" presId="urn:microsoft.com/office/officeart/2005/8/layout/orgChart1"/>
    <dgm:cxn modelId="{85774837-48CB-40D2-AB4E-A5F9B9542F4B}" type="presParOf" srcId="{9FA8D764-FA1A-42E6-B11B-398BF85AE3E6}" destId="{DBB5C931-7DED-49CF-A894-015053EB6691}" srcOrd="5" destOrd="0" presId="urn:microsoft.com/office/officeart/2005/8/layout/orgChart1"/>
    <dgm:cxn modelId="{B3747B0B-9065-4E60-9791-3DF1B2DEE22B}" type="presParOf" srcId="{DBB5C931-7DED-49CF-A894-015053EB6691}" destId="{79DB3C07-2A58-4C3C-8803-B3B339E03261}" srcOrd="0" destOrd="0" presId="urn:microsoft.com/office/officeart/2005/8/layout/orgChart1"/>
    <dgm:cxn modelId="{91A6D96E-14E0-455D-8189-71CE75AAFB01}" type="presParOf" srcId="{79DB3C07-2A58-4C3C-8803-B3B339E03261}" destId="{EB4120C4-43A6-4C44-A86A-B4B86EF89967}" srcOrd="0" destOrd="0" presId="urn:microsoft.com/office/officeart/2005/8/layout/orgChart1"/>
    <dgm:cxn modelId="{CCBE8D59-AC53-4244-AAEA-95577A3DF615}" type="presParOf" srcId="{79DB3C07-2A58-4C3C-8803-B3B339E03261}" destId="{EEA488D9-1D27-44BC-8085-7379CD63F2E0}" srcOrd="1" destOrd="0" presId="urn:microsoft.com/office/officeart/2005/8/layout/orgChart1"/>
    <dgm:cxn modelId="{1155A971-1AD2-4E3F-905C-C8D5DFD628EA}" type="presParOf" srcId="{DBB5C931-7DED-49CF-A894-015053EB6691}" destId="{97F3C745-4478-4A48-BDAB-38DEFF0BCE17}" srcOrd="1" destOrd="0" presId="urn:microsoft.com/office/officeart/2005/8/layout/orgChart1"/>
    <dgm:cxn modelId="{246A5754-3C64-40C3-85D7-FD94C0D67558}" type="presParOf" srcId="{DBB5C931-7DED-49CF-A894-015053EB6691}" destId="{A0F8FADA-4565-40D5-B970-D728BDA8CDBB}" srcOrd="2" destOrd="0" presId="urn:microsoft.com/office/officeart/2005/8/layout/orgChart1"/>
    <dgm:cxn modelId="{9F8A58EF-2DAA-4D9E-BF84-168CF51049F2}" type="presParOf" srcId="{9FA8D764-FA1A-42E6-B11B-398BF85AE3E6}" destId="{388A2BDC-5A8C-402B-90A5-367BF8A4A90A}" srcOrd="6" destOrd="0" presId="urn:microsoft.com/office/officeart/2005/8/layout/orgChart1"/>
    <dgm:cxn modelId="{016C9E63-010B-4BEF-834C-F304653FDBAB}" type="presParOf" srcId="{9FA8D764-FA1A-42E6-B11B-398BF85AE3E6}" destId="{981598DD-F0F3-446B-A9D8-1D98BCB90A45}" srcOrd="7" destOrd="0" presId="urn:microsoft.com/office/officeart/2005/8/layout/orgChart1"/>
    <dgm:cxn modelId="{C4C609E3-354D-492F-BFA6-4439AAE7B04F}" type="presParOf" srcId="{981598DD-F0F3-446B-A9D8-1D98BCB90A45}" destId="{DFEB5E68-1073-48D2-819E-B21BFDAFAFEF}" srcOrd="0" destOrd="0" presId="urn:microsoft.com/office/officeart/2005/8/layout/orgChart1"/>
    <dgm:cxn modelId="{F935A175-1966-48CC-A904-EE3405EDECF0}" type="presParOf" srcId="{DFEB5E68-1073-48D2-819E-B21BFDAFAFEF}" destId="{B37A2ED8-ED3A-4440-A5E1-0AF1EA91F2A0}" srcOrd="0" destOrd="0" presId="urn:microsoft.com/office/officeart/2005/8/layout/orgChart1"/>
    <dgm:cxn modelId="{E18FF221-8338-49F7-AD94-B2B9E22B9E75}" type="presParOf" srcId="{DFEB5E68-1073-48D2-819E-B21BFDAFAFEF}" destId="{9BE14190-2621-44AF-80CA-6A517664CF9B}" srcOrd="1" destOrd="0" presId="urn:microsoft.com/office/officeart/2005/8/layout/orgChart1"/>
    <dgm:cxn modelId="{2217650B-87F7-4402-8BE7-9FE6D392B69D}" type="presParOf" srcId="{981598DD-F0F3-446B-A9D8-1D98BCB90A45}" destId="{B92FF953-2B28-40AB-85C1-1CB28E143330}" srcOrd="1" destOrd="0" presId="urn:microsoft.com/office/officeart/2005/8/layout/orgChart1"/>
    <dgm:cxn modelId="{3E62D521-7678-4F7E-A536-C3C29F1C237A}" type="presParOf" srcId="{981598DD-F0F3-446B-A9D8-1D98BCB90A45}" destId="{AC242FAF-883D-4A39-9AE4-6CFAB831F19D}" srcOrd="2" destOrd="0" presId="urn:microsoft.com/office/officeart/2005/8/layout/orgChart1"/>
    <dgm:cxn modelId="{45C9F542-846F-4A4D-A6AE-678D313EACCE}" type="presParOf" srcId="{9FA8D764-FA1A-42E6-B11B-398BF85AE3E6}" destId="{54298A9C-1DE6-42B2-95B2-24280EDDC608}" srcOrd="8" destOrd="0" presId="urn:microsoft.com/office/officeart/2005/8/layout/orgChart1"/>
    <dgm:cxn modelId="{6CE8B5D9-BF72-40E3-9312-AD46F3E3955F}" type="presParOf" srcId="{9FA8D764-FA1A-42E6-B11B-398BF85AE3E6}" destId="{E447E604-D8FB-447B-86C3-119E4A198F21}" srcOrd="9" destOrd="0" presId="urn:microsoft.com/office/officeart/2005/8/layout/orgChart1"/>
    <dgm:cxn modelId="{3C275C30-2740-4F86-8DB4-A6E7F89B824B}" type="presParOf" srcId="{E447E604-D8FB-447B-86C3-119E4A198F21}" destId="{363E9D55-4D77-42EE-968C-621C6610AB04}" srcOrd="0" destOrd="0" presId="urn:microsoft.com/office/officeart/2005/8/layout/orgChart1"/>
    <dgm:cxn modelId="{14734FE9-5011-4123-A0E0-A093F8406EA9}" type="presParOf" srcId="{363E9D55-4D77-42EE-968C-621C6610AB04}" destId="{D94CEBAF-B8AA-41F8-854F-368ABD301D56}" srcOrd="0" destOrd="0" presId="urn:microsoft.com/office/officeart/2005/8/layout/orgChart1"/>
    <dgm:cxn modelId="{03280AF5-D44E-423D-9549-78D2AB5766D8}" type="presParOf" srcId="{363E9D55-4D77-42EE-968C-621C6610AB04}" destId="{56053642-65CB-4F17-9349-86A944AD2A55}" srcOrd="1" destOrd="0" presId="urn:microsoft.com/office/officeart/2005/8/layout/orgChart1"/>
    <dgm:cxn modelId="{7F880438-E299-4D38-A398-F8CBD42015EB}" type="presParOf" srcId="{E447E604-D8FB-447B-86C3-119E4A198F21}" destId="{E451DE96-05B2-465D-A3CD-89F55933FBD9}" srcOrd="1" destOrd="0" presId="urn:microsoft.com/office/officeart/2005/8/layout/orgChart1"/>
    <dgm:cxn modelId="{CC8E9382-809B-4B48-94D2-B945F714EEF2}" type="presParOf" srcId="{E447E604-D8FB-447B-86C3-119E4A198F21}" destId="{5BD58D6E-2789-4CA3-B601-9349D0B9588C}" srcOrd="2" destOrd="0" presId="urn:microsoft.com/office/officeart/2005/8/layout/orgChart1"/>
    <dgm:cxn modelId="{FD6803D5-72A0-48E6-87AB-F9F0C95CBDB2}" type="presParOf" srcId="{D36349A3-3CB3-4CA2-9B33-735057B06FF4}" destId="{20262FC1-669D-4C1B-9175-3E6802E973FF}" srcOrd="2" destOrd="0" presId="urn:microsoft.com/office/officeart/2005/8/layout/orgChart1"/>
    <dgm:cxn modelId="{EADCE135-F98B-4E24-8E61-74C0703C8254}" type="presParOf" srcId="{20262FC1-669D-4C1B-9175-3E6802E973FF}" destId="{8B91931F-F463-4F01-AE60-043521458173}" srcOrd="0" destOrd="0" presId="urn:microsoft.com/office/officeart/2005/8/layout/orgChart1"/>
    <dgm:cxn modelId="{03E7F628-918A-4E57-8BFC-1827ACCBE07C}" type="presParOf" srcId="{20262FC1-669D-4C1B-9175-3E6802E973FF}" destId="{16EBD094-B3FB-49F1-82DC-FCBCEEA6E81B}" srcOrd="1" destOrd="0" presId="urn:microsoft.com/office/officeart/2005/8/layout/orgChart1"/>
    <dgm:cxn modelId="{D0BEA8C8-4ECD-460C-97BC-3D187604CDBB}" type="presParOf" srcId="{16EBD094-B3FB-49F1-82DC-FCBCEEA6E81B}" destId="{77D1E2E6-0048-4BE2-B997-B364F2E6316C}" srcOrd="0" destOrd="0" presId="urn:microsoft.com/office/officeart/2005/8/layout/orgChart1"/>
    <dgm:cxn modelId="{E5FD3AB0-7F6E-4C1C-964E-B3E1E6968751}" type="presParOf" srcId="{77D1E2E6-0048-4BE2-B997-B364F2E6316C}" destId="{BDC202FC-2761-42E4-843A-09D77E4DC99F}" srcOrd="0" destOrd="0" presId="urn:microsoft.com/office/officeart/2005/8/layout/orgChart1"/>
    <dgm:cxn modelId="{A2D2208C-E1C3-4A4B-821B-2D41E6A00AA5}" type="presParOf" srcId="{77D1E2E6-0048-4BE2-B997-B364F2E6316C}" destId="{E3538B6F-35E2-4940-9808-8AA7FD9BEC7B}" srcOrd="1" destOrd="0" presId="urn:microsoft.com/office/officeart/2005/8/layout/orgChart1"/>
    <dgm:cxn modelId="{3F73FBD9-FC35-4736-817E-E72E0372AF47}" type="presParOf" srcId="{16EBD094-B3FB-49F1-82DC-FCBCEEA6E81B}" destId="{92279C01-DDCC-4928-92C3-67F8696156D3}" srcOrd="1" destOrd="0" presId="urn:microsoft.com/office/officeart/2005/8/layout/orgChart1"/>
    <dgm:cxn modelId="{F246E35B-EC7D-48AF-B669-4DE6663A7E98}" type="presParOf" srcId="{16EBD094-B3FB-49F1-82DC-FCBCEEA6E81B}" destId="{35253006-4647-4DF7-9299-A4180A04886D}" srcOrd="2" destOrd="0" presId="urn:microsoft.com/office/officeart/2005/8/layout/orgChart1"/>
    <dgm:cxn modelId="{B61AE82C-D8C1-4712-9BBC-EB06374AF53C}" type="presParOf" srcId="{20262FC1-669D-4C1B-9175-3E6802E973FF}" destId="{C60396E0-C2D8-4FB7-9071-09BD06DABB48}" srcOrd="2" destOrd="0" presId="urn:microsoft.com/office/officeart/2005/8/layout/orgChart1"/>
    <dgm:cxn modelId="{ED01EA1A-F211-494F-9D79-85C8AADF455D}" type="presParOf" srcId="{20262FC1-669D-4C1B-9175-3E6802E973FF}" destId="{319A0E6E-BAC0-4BE4-A4F1-DFF7FC65F35B}" srcOrd="3" destOrd="0" presId="urn:microsoft.com/office/officeart/2005/8/layout/orgChart1"/>
    <dgm:cxn modelId="{F0CB6415-0A69-47EE-A800-881C1293D2E9}" type="presParOf" srcId="{319A0E6E-BAC0-4BE4-A4F1-DFF7FC65F35B}" destId="{EBB15998-D4DF-4CF0-8834-830593912511}" srcOrd="0" destOrd="0" presId="urn:microsoft.com/office/officeart/2005/8/layout/orgChart1"/>
    <dgm:cxn modelId="{2BFE7AF3-94BC-4003-82A8-A53C1DBAA0EB}" type="presParOf" srcId="{EBB15998-D4DF-4CF0-8834-830593912511}" destId="{1A847E92-54A3-49C1-A24A-D6393F72975B}" srcOrd="0" destOrd="0" presId="urn:microsoft.com/office/officeart/2005/8/layout/orgChart1"/>
    <dgm:cxn modelId="{49384A82-36BB-41E3-A960-83F2EF689CF8}" type="presParOf" srcId="{EBB15998-D4DF-4CF0-8834-830593912511}" destId="{42F79BE7-485B-467C-BF78-52F4E625EA04}" srcOrd="1" destOrd="0" presId="urn:microsoft.com/office/officeart/2005/8/layout/orgChart1"/>
    <dgm:cxn modelId="{7E036F6F-84F6-4143-84B6-8066B0E080F7}" type="presParOf" srcId="{319A0E6E-BAC0-4BE4-A4F1-DFF7FC65F35B}" destId="{BC944988-A76C-48BC-ABA5-03EADE1B0662}" srcOrd="1" destOrd="0" presId="urn:microsoft.com/office/officeart/2005/8/layout/orgChart1"/>
    <dgm:cxn modelId="{DD6560A5-3BFF-4678-A956-7A30B962C15F}" type="presParOf" srcId="{319A0E6E-BAC0-4BE4-A4F1-DFF7FC65F35B}" destId="{B2B872B3-E8BD-44AA-B169-1B2EADE91774}" srcOrd="2" destOrd="0" presId="urn:microsoft.com/office/officeart/2005/8/layout/orgChart1"/>
    <dgm:cxn modelId="{0F7EF00B-1515-4223-9C61-985ED08E3B1B}" type="presParOf" srcId="{20262FC1-669D-4C1B-9175-3E6802E973FF}" destId="{1288A915-E825-4160-8109-07DA52AA9634}" srcOrd="4" destOrd="0" presId="urn:microsoft.com/office/officeart/2005/8/layout/orgChart1"/>
    <dgm:cxn modelId="{E0140829-7C2C-4A33-951A-E2C3755B389D}" type="presParOf" srcId="{20262FC1-669D-4C1B-9175-3E6802E973FF}" destId="{C1B92248-EFF6-48AD-9519-F56DFD7E715C}" srcOrd="5" destOrd="0" presId="urn:microsoft.com/office/officeart/2005/8/layout/orgChart1"/>
    <dgm:cxn modelId="{202D72CF-C91E-45A3-A443-B06567A6156E}" type="presParOf" srcId="{C1B92248-EFF6-48AD-9519-F56DFD7E715C}" destId="{5EF7C65C-A66E-4819-B286-474540A5446A}" srcOrd="0" destOrd="0" presId="urn:microsoft.com/office/officeart/2005/8/layout/orgChart1"/>
    <dgm:cxn modelId="{04C31B64-A542-4FF1-8EA3-4078F52A075C}" type="presParOf" srcId="{5EF7C65C-A66E-4819-B286-474540A5446A}" destId="{128E958B-2584-494E-A8A7-DBBD5F0A5F94}" srcOrd="0" destOrd="0" presId="urn:microsoft.com/office/officeart/2005/8/layout/orgChart1"/>
    <dgm:cxn modelId="{AD21C587-DE6E-4D6D-B8A0-036E42EC9B9B}" type="presParOf" srcId="{5EF7C65C-A66E-4819-B286-474540A5446A}" destId="{7D9D6FE1-6D9E-48DC-BD6D-980A3F73840B}" srcOrd="1" destOrd="0" presId="urn:microsoft.com/office/officeart/2005/8/layout/orgChart1"/>
    <dgm:cxn modelId="{BD7B5943-C782-474E-800D-A6D8DACF2CFB}" type="presParOf" srcId="{C1B92248-EFF6-48AD-9519-F56DFD7E715C}" destId="{7DBA7009-B01B-4183-BCA1-1FC11D123E78}" srcOrd="1" destOrd="0" presId="urn:microsoft.com/office/officeart/2005/8/layout/orgChart1"/>
    <dgm:cxn modelId="{6B679ED1-581D-46D4-821C-302D39E49D7A}" type="presParOf" srcId="{C1B92248-EFF6-48AD-9519-F56DFD7E715C}" destId="{7A6258AF-3B0E-4E5D-886B-28EF7C1AD7A3}" srcOrd="2" destOrd="0" presId="urn:microsoft.com/office/officeart/2005/8/layout/orgChart1"/>
    <dgm:cxn modelId="{AF1D2DC9-A5EA-4D43-8B51-8754E35AB933}" type="presParOf" srcId="{479B4738-4B7D-4E7A-8848-FD2FB642D133}" destId="{982F14D5-B796-45BD-8B9E-07408D4C4A96}" srcOrd="4" destOrd="0" presId="urn:microsoft.com/office/officeart/2005/8/layout/orgChart1"/>
    <dgm:cxn modelId="{CE0AE25A-D4AB-4CF8-9966-84214ACF7270}" type="presParOf" srcId="{479B4738-4B7D-4E7A-8848-FD2FB642D133}" destId="{8CEFB0A8-9020-4A63-885B-E81DF472D22A}" srcOrd="5" destOrd="0" presId="urn:microsoft.com/office/officeart/2005/8/layout/orgChart1"/>
    <dgm:cxn modelId="{6B6BAEBE-E005-42C0-A9E2-BFE04D78BD49}" type="presParOf" srcId="{8CEFB0A8-9020-4A63-885B-E81DF472D22A}" destId="{B180C83E-DE9C-4742-8504-F56900691159}" srcOrd="0" destOrd="0" presId="urn:microsoft.com/office/officeart/2005/8/layout/orgChart1"/>
    <dgm:cxn modelId="{3DB8767E-0560-4952-B0EE-1834F092FDFB}" type="presParOf" srcId="{B180C83E-DE9C-4742-8504-F56900691159}" destId="{B011A906-9632-4087-9EFD-DE37F1CDE10B}" srcOrd="0" destOrd="0" presId="urn:microsoft.com/office/officeart/2005/8/layout/orgChart1"/>
    <dgm:cxn modelId="{ED1F5D45-F528-4E2D-9AC5-67D3AA51E7CD}" type="presParOf" srcId="{B180C83E-DE9C-4742-8504-F56900691159}" destId="{006F059A-3C2B-46DC-9F4D-9DD7E10BDC34}" srcOrd="1" destOrd="0" presId="urn:microsoft.com/office/officeart/2005/8/layout/orgChart1"/>
    <dgm:cxn modelId="{2ABEDC3F-185D-4E4B-B8F9-22F62CD24E98}" type="presParOf" srcId="{8CEFB0A8-9020-4A63-885B-E81DF472D22A}" destId="{370287EB-6FCF-4FF6-8488-01F153647C23}" srcOrd="1" destOrd="0" presId="urn:microsoft.com/office/officeart/2005/8/layout/orgChart1"/>
    <dgm:cxn modelId="{5A188A83-DDDC-4879-AA60-554A9434873A}" type="presParOf" srcId="{370287EB-6FCF-4FF6-8488-01F153647C23}" destId="{672D7F71-2EC2-4C4E-ABFE-A1D48F5ADB09}" srcOrd="0" destOrd="0" presId="urn:microsoft.com/office/officeart/2005/8/layout/orgChart1"/>
    <dgm:cxn modelId="{40D030AA-40EB-4307-A384-A070ADBB128E}" type="presParOf" srcId="{370287EB-6FCF-4FF6-8488-01F153647C23}" destId="{1DB94989-80A0-4106-A700-3E329B4B939A}" srcOrd="1" destOrd="0" presId="urn:microsoft.com/office/officeart/2005/8/layout/orgChart1"/>
    <dgm:cxn modelId="{3C19B194-0C03-4C3C-A685-A83951B80CF4}" type="presParOf" srcId="{1DB94989-80A0-4106-A700-3E329B4B939A}" destId="{110EE2F6-6C66-450E-9504-BEC3FF2899BF}" srcOrd="0" destOrd="0" presId="urn:microsoft.com/office/officeart/2005/8/layout/orgChart1"/>
    <dgm:cxn modelId="{8E25ED50-0A7B-4189-B9C3-34363EB7F0A2}" type="presParOf" srcId="{110EE2F6-6C66-450E-9504-BEC3FF2899BF}" destId="{4B497707-215D-4E36-8C70-47B91E21D447}" srcOrd="0" destOrd="0" presId="urn:microsoft.com/office/officeart/2005/8/layout/orgChart1"/>
    <dgm:cxn modelId="{BF21F64E-3A53-4F04-AB0A-D715848BAD1D}" type="presParOf" srcId="{110EE2F6-6C66-450E-9504-BEC3FF2899BF}" destId="{962F3EAB-73D1-4943-92F7-7B9F6C812511}" srcOrd="1" destOrd="0" presId="urn:microsoft.com/office/officeart/2005/8/layout/orgChart1"/>
    <dgm:cxn modelId="{2A7E60F6-4A87-4F3F-9B60-01D162A49833}" type="presParOf" srcId="{1DB94989-80A0-4106-A700-3E329B4B939A}" destId="{03A7CCE5-D806-460C-B897-5B1B74000A95}" srcOrd="1" destOrd="0" presId="urn:microsoft.com/office/officeart/2005/8/layout/orgChart1"/>
    <dgm:cxn modelId="{D57CBC82-4E51-47C1-A1CB-65F32208C7A5}" type="presParOf" srcId="{1DB94989-80A0-4106-A700-3E329B4B939A}" destId="{0A349B26-B15A-4375-81AB-84CF817FDA11}" srcOrd="2" destOrd="0" presId="urn:microsoft.com/office/officeart/2005/8/layout/orgChart1"/>
    <dgm:cxn modelId="{52BF363E-4DCB-447D-BD94-FA5F1E4531F2}" type="presParOf" srcId="{370287EB-6FCF-4FF6-8488-01F153647C23}" destId="{C288D91A-6D1E-49D9-972A-2D5E6D868578}" srcOrd="2" destOrd="0" presId="urn:microsoft.com/office/officeart/2005/8/layout/orgChart1"/>
    <dgm:cxn modelId="{24722972-F6F9-4867-AA2A-FAB488201428}" type="presParOf" srcId="{370287EB-6FCF-4FF6-8488-01F153647C23}" destId="{FFCB20A1-3ADB-487B-AF74-873D6E481DB0}" srcOrd="3" destOrd="0" presId="urn:microsoft.com/office/officeart/2005/8/layout/orgChart1"/>
    <dgm:cxn modelId="{6C6C3C36-3616-4099-90B8-41230E8C84B2}" type="presParOf" srcId="{FFCB20A1-3ADB-487B-AF74-873D6E481DB0}" destId="{609B7479-43E8-4E6A-BD14-540541424CFA}" srcOrd="0" destOrd="0" presId="urn:microsoft.com/office/officeart/2005/8/layout/orgChart1"/>
    <dgm:cxn modelId="{6CA46C5D-F602-4B02-932F-8CA79245039C}" type="presParOf" srcId="{609B7479-43E8-4E6A-BD14-540541424CFA}" destId="{B1944A56-9F16-425C-B77E-BFFD32E63EE2}" srcOrd="0" destOrd="0" presId="urn:microsoft.com/office/officeart/2005/8/layout/orgChart1"/>
    <dgm:cxn modelId="{67A0421E-C454-40C1-8C8D-041E956B6B51}" type="presParOf" srcId="{609B7479-43E8-4E6A-BD14-540541424CFA}" destId="{00221866-447E-43BB-8BF4-1049749E0D22}" srcOrd="1" destOrd="0" presId="urn:microsoft.com/office/officeart/2005/8/layout/orgChart1"/>
    <dgm:cxn modelId="{672AE062-C0AA-4AA9-B583-C1CFC4AAD45E}" type="presParOf" srcId="{FFCB20A1-3ADB-487B-AF74-873D6E481DB0}" destId="{7049FAFD-4196-4870-82AF-995AC1FE2BD3}" srcOrd="1" destOrd="0" presId="urn:microsoft.com/office/officeart/2005/8/layout/orgChart1"/>
    <dgm:cxn modelId="{03E888D9-2C69-43D5-824E-BDD460ADF1FF}" type="presParOf" srcId="{FFCB20A1-3ADB-487B-AF74-873D6E481DB0}" destId="{B938FEC4-3D2E-4F04-87D5-FB6EB7D94074}" srcOrd="2" destOrd="0" presId="urn:microsoft.com/office/officeart/2005/8/layout/orgChart1"/>
    <dgm:cxn modelId="{4F0D5345-CDBE-46FC-8137-61AD17C86378}" type="presParOf" srcId="{370287EB-6FCF-4FF6-8488-01F153647C23}" destId="{97E12036-40AD-4D28-BFBA-D1EC652EAC44}" srcOrd="4" destOrd="0" presId="urn:microsoft.com/office/officeart/2005/8/layout/orgChart1"/>
    <dgm:cxn modelId="{9BEF29DD-BA25-471A-8261-65E4722FC1F4}" type="presParOf" srcId="{370287EB-6FCF-4FF6-8488-01F153647C23}" destId="{AABF0654-E28C-436D-A628-099B50D6A0BD}" srcOrd="5" destOrd="0" presId="urn:microsoft.com/office/officeart/2005/8/layout/orgChart1"/>
    <dgm:cxn modelId="{21BE0ABB-AE3A-4F1E-9180-8F498F2A1B96}" type="presParOf" srcId="{AABF0654-E28C-436D-A628-099B50D6A0BD}" destId="{EA1B45C4-081D-453A-B027-0B126AC5BE89}" srcOrd="0" destOrd="0" presId="urn:microsoft.com/office/officeart/2005/8/layout/orgChart1"/>
    <dgm:cxn modelId="{DBFA817A-DB9D-4576-A5C6-9E6A43A6CBAC}" type="presParOf" srcId="{EA1B45C4-081D-453A-B027-0B126AC5BE89}" destId="{91614F74-B71C-4261-8CFA-AD2053D73639}" srcOrd="0" destOrd="0" presId="urn:microsoft.com/office/officeart/2005/8/layout/orgChart1"/>
    <dgm:cxn modelId="{12089263-545C-4F61-87BB-C32411A37BA1}" type="presParOf" srcId="{EA1B45C4-081D-453A-B027-0B126AC5BE89}" destId="{EF4CEE7C-51E9-421D-BF0A-CCA4055E7FC2}" srcOrd="1" destOrd="0" presId="urn:microsoft.com/office/officeart/2005/8/layout/orgChart1"/>
    <dgm:cxn modelId="{2459276D-BE8E-475B-97B6-02950BD24ADA}" type="presParOf" srcId="{AABF0654-E28C-436D-A628-099B50D6A0BD}" destId="{CFA6CB18-86B6-4CDC-AD51-2853BEE2BA6E}" srcOrd="1" destOrd="0" presId="urn:microsoft.com/office/officeart/2005/8/layout/orgChart1"/>
    <dgm:cxn modelId="{EFDBF0AB-BFC0-4348-8A48-A41C0E3C641A}" type="presParOf" srcId="{AABF0654-E28C-436D-A628-099B50D6A0BD}" destId="{50D77245-C127-4383-AD4D-F5DE117D7DE7}" srcOrd="2" destOrd="0" presId="urn:microsoft.com/office/officeart/2005/8/layout/orgChart1"/>
    <dgm:cxn modelId="{EB6F0CA2-4CF8-4E63-8C9B-4AF119EB0AE3}" type="presParOf" srcId="{370287EB-6FCF-4FF6-8488-01F153647C23}" destId="{326EA411-5AB3-4994-B55B-A567FF1AE488}" srcOrd="6" destOrd="0" presId="urn:microsoft.com/office/officeart/2005/8/layout/orgChart1"/>
    <dgm:cxn modelId="{C609C618-BBFC-4052-9A01-F84718C5E8B6}" type="presParOf" srcId="{370287EB-6FCF-4FF6-8488-01F153647C23}" destId="{62704651-D1B1-45DF-A62B-973D81E70DE6}" srcOrd="7" destOrd="0" presId="urn:microsoft.com/office/officeart/2005/8/layout/orgChart1"/>
    <dgm:cxn modelId="{20C0B0ED-D7E6-487F-884E-A4448284E377}" type="presParOf" srcId="{62704651-D1B1-45DF-A62B-973D81E70DE6}" destId="{7E1E6493-CEC8-4FBD-8684-51A2E6FDE511}" srcOrd="0" destOrd="0" presId="urn:microsoft.com/office/officeart/2005/8/layout/orgChart1"/>
    <dgm:cxn modelId="{59EEC63A-7F85-456E-819D-73F539B0CFF2}" type="presParOf" srcId="{7E1E6493-CEC8-4FBD-8684-51A2E6FDE511}" destId="{95BA0A97-D4BF-4F1A-AD87-E937EC078E58}" srcOrd="0" destOrd="0" presId="urn:microsoft.com/office/officeart/2005/8/layout/orgChart1"/>
    <dgm:cxn modelId="{0987D011-4FB1-475D-A7F4-DB5FD5426C17}" type="presParOf" srcId="{7E1E6493-CEC8-4FBD-8684-51A2E6FDE511}" destId="{FF9B6E08-BEF8-4591-A977-1DA527DC6CF2}" srcOrd="1" destOrd="0" presId="urn:microsoft.com/office/officeart/2005/8/layout/orgChart1"/>
    <dgm:cxn modelId="{2F7B26ED-EBFC-4798-93F0-AAE6627C8F7B}" type="presParOf" srcId="{62704651-D1B1-45DF-A62B-973D81E70DE6}" destId="{ABCFFD0F-B387-4FFA-A251-5B7308C6B17C}" srcOrd="1" destOrd="0" presId="urn:microsoft.com/office/officeart/2005/8/layout/orgChart1"/>
    <dgm:cxn modelId="{ED9966DF-948B-4048-BB3F-7395913EAE6C}" type="presParOf" srcId="{62704651-D1B1-45DF-A62B-973D81E70DE6}" destId="{8AA3679B-3FF1-4FB1-8034-301DDBB86068}" srcOrd="2" destOrd="0" presId="urn:microsoft.com/office/officeart/2005/8/layout/orgChart1"/>
    <dgm:cxn modelId="{A6871FF6-8E11-459B-903C-64B335AB0FC5}" type="presParOf" srcId="{8CEFB0A8-9020-4A63-885B-E81DF472D22A}" destId="{DED57937-958C-4B3F-9FE2-99C71BA1A9BC}" srcOrd="2" destOrd="0" presId="urn:microsoft.com/office/officeart/2005/8/layout/orgChart1"/>
    <dgm:cxn modelId="{F60C5639-88CC-4393-846A-2D1E502F9865}" type="presParOf" srcId="{479B4738-4B7D-4E7A-8848-FD2FB642D133}" destId="{6E34F233-2100-483D-8534-C31BED6F5C01}" srcOrd="6" destOrd="0" presId="urn:microsoft.com/office/officeart/2005/8/layout/orgChart1"/>
    <dgm:cxn modelId="{91F7C4A0-D23F-4E23-8999-AF80EDF1CDB2}" type="presParOf" srcId="{479B4738-4B7D-4E7A-8848-FD2FB642D133}" destId="{31686CA5-5CD3-4C5E-B9C0-7EBEDA45207D}" srcOrd="7" destOrd="0" presId="urn:microsoft.com/office/officeart/2005/8/layout/orgChart1"/>
    <dgm:cxn modelId="{35799491-696B-4525-9CB8-57E55ED62B54}" type="presParOf" srcId="{31686CA5-5CD3-4C5E-B9C0-7EBEDA45207D}" destId="{E0297DFF-66E2-4BBE-9572-44DD942B72A1}" srcOrd="0" destOrd="0" presId="urn:microsoft.com/office/officeart/2005/8/layout/orgChart1"/>
    <dgm:cxn modelId="{92B25362-AC40-45E3-8E1B-5F9A9C4948A9}" type="presParOf" srcId="{E0297DFF-66E2-4BBE-9572-44DD942B72A1}" destId="{3FE7A1A0-6659-4A98-9EFC-54F008DD6FCB}" srcOrd="0" destOrd="0" presId="urn:microsoft.com/office/officeart/2005/8/layout/orgChart1"/>
    <dgm:cxn modelId="{27413602-56FF-439E-BA54-9494D1E2A952}" type="presParOf" srcId="{E0297DFF-66E2-4BBE-9572-44DD942B72A1}" destId="{1934DB83-DB52-480C-B054-0062B6E2AE97}" srcOrd="1" destOrd="0" presId="urn:microsoft.com/office/officeart/2005/8/layout/orgChart1"/>
    <dgm:cxn modelId="{DB7A9D18-3DBB-400E-A291-2C6C59260C32}" type="presParOf" srcId="{31686CA5-5CD3-4C5E-B9C0-7EBEDA45207D}" destId="{7ABE7AA9-FF00-474F-852D-E3EC2F40D790}" srcOrd="1" destOrd="0" presId="urn:microsoft.com/office/officeart/2005/8/layout/orgChart1"/>
    <dgm:cxn modelId="{347DF10A-271F-4509-A668-BE79E5AD6DAC}" type="presParOf" srcId="{31686CA5-5CD3-4C5E-B9C0-7EBEDA45207D}" destId="{B145339C-70AC-4077-ACB4-C4D61FDAAD88}" srcOrd="2" destOrd="0" presId="urn:microsoft.com/office/officeart/2005/8/layout/orgChart1"/>
    <dgm:cxn modelId="{132E286E-335F-4E14-8B82-57F89E4A192B}" type="presParOf" srcId="{B145339C-70AC-4077-ACB4-C4D61FDAAD88}" destId="{9F142D75-8F4E-41CD-859E-B3DC6B2B73A9}" srcOrd="0" destOrd="0" presId="urn:microsoft.com/office/officeart/2005/8/layout/orgChart1"/>
    <dgm:cxn modelId="{BC1852D4-D3C9-491D-A6C0-30C74A4F107C}" type="presParOf" srcId="{B145339C-70AC-4077-ACB4-C4D61FDAAD88}" destId="{BF79984D-4F56-47A1-88C2-A8CC58E0103F}" srcOrd="1" destOrd="0" presId="urn:microsoft.com/office/officeart/2005/8/layout/orgChart1"/>
    <dgm:cxn modelId="{B6ABF5BB-5242-4949-81DE-9CC8C6D56558}" type="presParOf" srcId="{BF79984D-4F56-47A1-88C2-A8CC58E0103F}" destId="{5E118645-817B-4704-88EC-91049A99BAED}" srcOrd="0" destOrd="0" presId="urn:microsoft.com/office/officeart/2005/8/layout/orgChart1"/>
    <dgm:cxn modelId="{31B924FC-3375-4768-821A-0052B520D09B}" type="presParOf" srcId="{5E118645-817B-4704-88EC-91049A99BAED}" destId="{B72A360F-A1B3-4EFA-9810-7647A82163CE}" srcOrd="0" destOrd="0" presId="urn:microsoft.com/office/officeart/2005/8/layout/orgChart1"/>
    <dgm:cxn modelId="{C1C6DF0D-EC0A-42FB-99A1-2B4F46779126}" type="presParOf" srcId="{5E118645-817B-4704-88EC-91049A99BAED}" destId="{049968FF-F20A-4D15-AAC3-2655963E8BD5}" srcOrd="1" destOrd="0" presId="urn:microsoft.com/office/officeart/2005/8/layout/orgChart1"/>
    <dgm:cxn modelId="{FD649929-DB13-4D74-AA5A-DDFE3C3B9C0F}" type="presParOf" srcId="{BF79984D-4F56-47A1-88C2-A8CC58E0103F}" destId="{EDA3DFA0-AD2D-4B7F-98AF-D1E4ABC35EE3}" srcOrd="1" destOrd="0" presId="urn:microsoft.com/office/officeart/2005/8/layout/orgChart1"/>
    <dgm:cxn modelId="{C023AF8D-47BF-4922-8FA6-83A0CCD79E1B}" type="presParOf" srcId="{BF79984D-4F56-47A1-88C2-A8CC58E0103F}" destId="{8DF00876-A0FB-4B88-8B5B-FC3B3779FE93}" srcOrd="2" destOrd="0" presId="urn:microsoft.com/office/officeart/2005/8/layout/orgChart1"/>
    <dgm:cxn modelId="{35B93210-0C2E-4698-9158-057E40C8697A}" type="presParOf" srcId="{B145339C-70AC-4077-ACB4-C4D61FDAAD88}" destId="{6637FBBB-6123-4165-9978-C19AAD2BB5ED}" srcOrd="2" destOrd="0" presId="urn:microsoft.com/office/officeart/2005/8/layout/orgChart1"/>
    <dgm:cxn modelId="{86349ED3-58BF-4EEB-BB55-5C89236FD639}" type="presParOf" srcId="{B145339C-70AC-4077-ACB4-C4D61FDAAD88}" destId="{49BD8ABF-9EA7-445D-9993-FBAF5AB05081}" srcOrd="3" destOrd="0" presId="urn:microsoft.com/office/officeart/2005/8/layout/orgChart1"/>
    <dgm:cxn modelId="{A531D489-1CAE-4601-86F5-FD9CF227B63F}" type="presParOf" srcId="{49BD8ABF-9EA7-445D-9993-FBAF5AB05081}" destId="{4CBDF65D-2C2C-4B28-941F-2FBAE798A55E}" srcOrd="0" destOrd="0" presId="urn:microsoft.com/office/officeart/2005/8/layout/orgChart1"/>
    <dgm:cxn modelId="{26A16AC5-7C55-4040-B28C-BD29A56F8171}" type="presParOf" srcId="{4CBDF65D-2C2C-4B28-941F-2FBAE798A55E}" destId="{4414D8C4-8282-4BC4-AE8C-EDFBC042445D}" srcOrd="0" destOrd="0" presId="urn:microsoft.com/office/officeart/2005/8/layout/orgChart1"/>
    <dgm:cxn modelId="{711BE46B-C0EB-4B39-906A-0714AAEF285D}" type="presParOf" srcId="{4CBDF65D-2C2C-4B28-941F-2FBAE798A55E}" destId="{C4BDCDDF-FF39-4B8E-A0A1-A3B66B733BA1}" srcOrd="1" destOrd="0" presId="urn:microsoft.com/office/officeart/2005/8/layout/orgChart1"/>
    <dgm:cxn modelId="{4970B0AE-E46D-42E9-BCC0-CCCBE2D7DD15}" type="presParOf" srcId="{49BD8ABF-9EA7-445D-9993-FBAF5AB05081}" destId="{8CA2CC9F-C15C-4A06-94C1-BFAD443633C4}" srcOrd="1" destOrd="0" presId="urn:microsoft.com/office/officeart/2005/8/layout/orgChart1"/>
    <dgm:cxn modelId="{C62A7AC5-1D0A-4685-8D48-15107575F8A2}" type="presParOf" srcId="{49BD8ABF-9EA7-445D-9993-FBAF5AB05081}" destId="{223524FC-8F60-4058-9181-01E54AC147D1}" srcOrd="2" destOrd="0" presId="urn:microsoft.com/office/officeart/2005/8/layout/orgChart1"/>
    <dgm:cxn modelId="{502E7324-0959-42C4-9024-983B7A94E6A3}" type="presParOf" srcId="{223524FC-8F60-4058-9181-01E54AC147D1}" destId="{EC026E4D-0603-4518-B0D3-9D01BE70FC1E}" srcOrd="0" destOrd="0" presId="urn:microsoft.com/office/officeart/2005/8/layout/orgChart1"/>
    <dgm:cxn modelId="{F2DDFEA6-03C1-49C3-BDDC-DB7CFB47BF9A}" type="presParOf" srcId="{223524FC-8F60-4058-9181-01E54AC147D1}" destId="{5EF74811-FD43-4D96-BBE7-3E883A1C0B04}" srcOrd="1" destOrd="0" presId="urn:microsoft.com/office/officeart/2005/8/layout/orgChart1"/>
    <dgm:cxn modelId="{729C4E3C-B30B-4952-815D-9DE0DCFAE5C7}" type="presParOf" srcId="{5EF74811-FD43-4D96-BBE7-3E883A1C0B04}" destId="{F3B070B5-70FB-4D41-9E1A-08C08DE06C2B}" srcOrd="0" destOrd="0" presId="urn:microsoft.com/office/officeart/2005/8/layout/orgChart1"/>
    <dgm:cxn modelId="{123CBD1B-E44B-4278-90EA-BC66423569AD}" type="presParOf" srcId="{F3B070B5-70FB-4D41-9E1A-08C08DE06C2B}" destId="{71161C7B-2E59-49A2-AAB0-54AAA1AE15CD}" srcOrd="0" destOrd="0" presId="urn:microsoft.com/office/officeart/2005/8/layout/orgChart1"/>
    <dgm:cxn modelId="{B9821ECC-E623-4759-941E-091CD52B3905}" type="presParOf" srcId="{F3B070B5-70FB-4D41-9E1A-08C08DE06C2B}" destId="{A6AE84DF-1D0F-40B8-A61C-FCFFD5789DB1}" srcOrd="1" destOrd="0" presId="urn:microsoft.com/office/officeart/2005/8/layout/orgChart1"/>
    <dgm:cxn modelId="{5845A091-7A42-4880-90F4-58CCE558216D}" type="presParOf" srcId="{5EF74811-FD43-4D96-BBE7-3E883A1C0B04}" destId="{DE6AC31D-D047-4350-B370-2826F77C932A}" srcOrd="1" destOrd="0" presId="urn:microsoft.com/office/officeart/2005/8/layout/orgChart1"/>
    <dgm:cxn modelId="{4704A8AC-5FE1-41C6-992F-83A747F46F2A}" type="presParOf" srcId="{5EF74811-FD43-4D96-BBE7-3E883A1C0B04}" destId="{FAD9DB36-3BE3-47D2-86C3-ADA337B12F14}" srcOrd="2" destOrd="0" presId="urn:microsoft.com/office/officeart/2005/8/layout/orgChart1"/>
    <dgm:cxn modelId="{C3B1FF5F-92B9-44C7-9C4D-03581AD4BAA7}" type="presParOf" srcId="{223524FC-8F60-4058-9181-01E54AC147D1}" destId="{1DA07D35-D7D3-458D-BC09-E16C164896E5}" srcOrd="2" destOrd="0" presId="urn:microsoft.com/office/officeart/2005/8/layout/orgChart1"/>
    <dgm:cxn modelId="{323104BE-6170-40A7-846C-41BDB3C5E019}" type="presParOf" srcId="{223524FC-8F60-4058-9181-01E54AC147D1}" destId="{C831C38B-5AC7-49C0-A5D6-7C79DA6ACD8C}" srcOrd="3" destOrd="0" presId="urn:microsoft.com/office/officeart/2005/8/layout/orgChart1"/>
    <dgm:cxn modelId="{F6F73279-629F-4BA7-A259-7B4A4FF4A696}" type="presParOf" srcId="{C831C38B-5AC7-49C0-A5D6-7C79DA6ACD8C}" destId="{06B0C811-9E9E-4500-A965-D435F5763660}" srcOrd="0" destOrd="0" presId="urn:microsoft.com/office/officeart/2005/8/layout/orgChart1"/>
    <dgm:cxn modelId="{76B34C73-A7A3-4D0F-A45C-94AC8A3C3875}" type="presParOf" srcId="{06B0C811-9E9E-4500-A965-D435F5763660}" destId="{3025DBDC-FE5F-4C6A-B90D-CA11531D23E2}" srcOrd="0" destOrd="0" presId="urn:microsoft.com/office/officeart/2005/8/layout/orgChart1"/>
    <dgm:cxn modelId="{2FDBAA1D-2ACC-4C56-9217-18E6AE9F9409}" type="presParOf" srcId="{06B0C811-9E9E-4500-A965-D435F5763660}" destId="{B0D4C33D-BDC3-4187-A071-2292BA7D69AC}" srcOrd="1" destOrd="0" presId="urn:microsoft.com/office/officeart/2005/8/layout/orgChart1"/>
    <dgm:cxn modelId="{6F4B3B1D-87D1-4055-ADE4-954600D49BD4}" type="presParOf" srcId="{C831C38B-5AC7-49C0-A5D6-7C79DA6ACD8C}" destId="{840918C5-B236-467C-8B48-841B4A79EF33}" srcOrd="1" destOrd="0" presId="urn:microsoft.com/office/officeart/2005/8/layout/orgChart1"/>
    <dgm:cxn modelId="{4783B49A-D6AB-4893-B1D6-CA462F20BE17}" type="presParOf" srcId="{C831C38B-5AC7-49C0-A5D6-7C79DA6ACD8C}" destId="{B55502FB-47E7-47B7-A4D3-9521670608B8}" srcOrd="2" destOrd="0" presId="urn:microsoft.com/office/officeart/2005/8/layout/orgChart1"/>
    <dgm:cxn modelId="{023C300E-D78C-441F-AAC8-3AB5800C4374}" type="presParOf" srcId="{223524FC-8F60-4058-9181-01E54AC147D1}" destId="{DCDA632A-65D0-4AA8-B38E-8F2814C12AE6}" srcOrd="4" destOrd="0" presId="urn:microsoft.com/office/officeart/2005/8/layout/orgChart1"/>
    <dgm:cxn modelId="{E3A28049-5EB3-4E87-A3E0-5391A145A409}" type="presParOf" srcId="{223524FC-8F60-4058-9181-01E54AC147D1}" destId="{D3920AE1-B93D-4F64-8683-A28C644A9A8A}" srcOrd="5" destOrd="0" presId="urn:microsoft.com/office/officeart/2005/8/layout/orgChart1"/>
    <dgm:cxn modelId="{8A0BCFE3-B98E-473C-BD1A-A078682B0CB2}" type="presParOf" srcId="{D3920AE1-B93D-4F64-8683-A28C644A9A8A}" destId="{F87CB45A-853E-430D-A957-552B8556B88B}" srcOrd="0" destOrd="0" presId="urn:microsoft.com/office/officeart/2005/8/layout/orgChart1"/>
    <dgm:cxn modelId="{F3027298-44F4-499D-AFDE-6AC58CA46308}" type="presParOf" srcId="{F87CB45A-853E-430D-A957-552B8556B88B}" destId="{62D7066B-1E7A-4A3F-A9A4-D4CB99FC61FD}" srcOrd="0" destOrd="0" presId="urn:microsoft.com/office/officeart/2005/8/layout/orgChart1"/>
    <dgm:cxn modelId="{CE605C02-8296-470C-8A3C-0743A3B0AD8A}" type="presParOf" srcId="{F87CB45A-853E-430D-A957-552B8556B88B}" destId="{D04BF696-402B-4FCE-9B51-FEF17ED906CE}" srcOrd="1" destOrd="0" presId="urn:microsoft.com/office/officeart/2005/8/layout/orgChart1"/>
    <dgm:cxn modelId="{C41CD210-BE27-4C36-8E01-A3CF253D8D8F}" type="presParOf" srcId="{D3920AE1-B93D-4F64-8683-A28C644A9A8A}" destId="{2EA5F605-26CD-4178-BC32-19D7F8BAC2B8}" srcOrd="1" destOrd="0" presId="urn:microsoft.com/office/officeart/2005/8/layout/orgChart1"/>
    <dgm:cxn modelId="{A3B88A04-745F-4B83-9BFB-1BF9C5E846C5}" type="presParOf" srcId="{D3920AE1-B93D-4F64-8683-A28C644A9A8A}" destId="{EEA9FDAC-3E81-40F7-B48F-49B82DED2BC7}" srcOrd="2" destOrd="0" presId="urn:microsoft.com/office/officeart/2005/8/layout/orgChart1"/>
    <dgm:cxn modelId="{8993B8B0-1C47-4B30-9388-6C3BD199E579}" type="presParOf" srcId="{B145339C-70AC-4077-ACB4-C4D61FDAAD88}" destId="{8ABC0A27-1DE1-4818-9EED-670C27DF499F}" srcOrd="4" destOrd="0" presId="urn:microsoft.com/office/officeart/2005/8/layout/orgChart1"/>
    <dgm:cxn modelId="{9DE4272E-3F7C-4C0D-A84E-B95D5495B1CE}" type="presParOf" srcId="{B145339C-70AC-4077-ACB4-C4D61FDAAD88}" destId="{7CE9B9BE-48D5-4DD6-87B3-63EECA0D3FA9}" srcOrd="5" destOrd="0" presId="urn:microsoft.com/office/officeart/2005/8/layout/orgChart1"/>
    <dgm:cxn modelId="{18BB811A-3834-4F4E-88CE-BAEC5915A020}" type="presParOf" srcId="{7CE9B9BE-48D5-4DD6-87B3-63EECA0D3FA9}" destId="{56DF1A2B-4C1E-40C9-A4FD-4CA8440E214F}" srcOrd="0" destOrd="0" presId="urn:microsoft.com/office/officeart/2005/8/layout/orgChart1"/>
    <dgm:cxn modelId="{1621BABD-229A-4460-A9A9-F83DD884AC19}" type="presParOf" srcId="{56DF1A2B-4C1E-40C9-A4FD-4CA8440E214F}" destId="{8B84634C-2FD0-46DD-B27B-CEF0928A9229}" srcOrd="0" destOrd="0" presId="urn:microsoft.com/office/officeart/2005/8/layout/orgChart1"/>
    <dgm:cxn modelId="{110B922C-16D9-434F-AE6A-B00065FDD764}" type="presParOf" srcId="{56DF1A2B-4C1E-40C9-A4FD-4CA8440E214F}" destId="{605120B8-ABFB-4712-A0C3-BA725FF81E8F}" srcOrd="1" destOrd="0" presId="urn:microsoft.com/office/officeart/2005/8/layout/orgChart1"/>
    <dgm:cxn modelId="{AD1448DC-0052-4B32-A7B6-02A301EA0352}" type="presParOf" srcId="{7CE9B9BE-48D5-4DD6-87B3-63EECA0D3FA9}" destId="{72D0BA53-0782-4614-8946-E521B741BBB8}" srcOrd="1" destOrd="0" presId="urn:microsoft.com/office/officeart/2005/8/layout/orgChart1"/>
    <dgm:cxn modelId="{531AB2AA-EDDD-478C-8086-B943D1D52235}" type="presParOf" srcId="{7CE9B9BE-48D5-4DD6-87B3-63EECA0D3FA9}" destId="{BC6ECCE5-97C0-4183-9F66-F4785514008F}" srcOrd="2" destOrd="0" presId="urn:microsoft.com/office/officeart/2005/8/layout/orgChart1"/>
    <dgm:cxn modelId="{150C44EB-CB4E-40BF-A895-7C5E429CC7DD}" type="presParOf" srcId="{479B4738-4B7D-4E7A-8848-FD2FB642D133}" destId="{F0AC09E1-1CDF-4F99-B0C7-FC2E0766CCC0}" srcOrd="8" destOrd="0" presId="urn:microsoft.com/office/officeart/2005/8/layout/orgChart1"/>
    <dgm:cxn modelId="{EF0C165B-4F97-4C53-BA28-F9A86B170712}" type="presParOf" srcId="{479B4738-4B7D-4E7A-8848-FD2FB642D133}" destId="{A0007E31-DB67-49AF-B10A-704E884D7B7D}" srcOrd="9" destOrd="0" presId="urn:microsoft.com/office/officeart/2005/8/layout/orgChart1"/>
    <dgm:cxn modelId="{E054BF88-2980-4EB0-A9F7-3954F2B302B7}" type="presParOf" srcId="{A0007E31-DB67-49AF-B10A-704E884D7B7D}" destId="{584A6880-7257-4695-B9B8-26C5901676EA}" srcOrd="0" destOrd="0" presId="urn:microsoft.com/office/officeart/2005/8/layout/orgChart1"/>
    <dgm:cxn modelId="{5E31B3F3-26D3-43E7-8DD9-9EC88E828FAD}" type="presParOf" srcId="{584A6880-7257-4695-B9B8-26C5901676EA}" destId="{F844BCF6-FB75-4883-ACF0-E7BE4BFB4FAF}" srcOrd="0" destOrd="0" presId="urn:microsoft.com/office/officeart/2005/8/layout/orgChart1"/>
    <dgm:cxn modelId="{03BC727B-DE88-4196-B805-8416D68ADE8C}" type="presParOf" srcId="{584A6880-7257-4695-B9B8-26C5901676EA}" destId="{DD545DF5-87D5-4C02-B507-797976B9068C}" srcOrd="1" destOrd="0" presId="urn:microsoft.com/office/officeart/2005/8/layout/orgChart1"/>
    <dgm:cxn modelId="{FD2CD123-5C7B-4084-9BC0-4104343F481E}" type="presParOf" srcId="{A0007E31-DB67-49AF-B10A-704E884D7B7D}" destId="{B2276F24-0302-421F-B794-D56FEE5A7026}" srcOrd="1" destOrd="0" presId="urn:microsoft.com/office/officeart/2005/8/layout/orgChart1"/>
    <dgm:cxn modelId="{47ADC5EB-9736-45B8-8363-64ACBFF07606}" type="presParOf" srcId="{B2276F24-0302-421F-B794-D56FEE5A7026}" destId="{E5CF339E-22D8-4F85-84B1-B3B83357DFC6}" srcOrd="0" destOrd="0" presId="urn:microsoft.com/office/officeart/2005/8/layout/orgChart1"/>
    <dgm:cxn modelId="{CBAF3C02-E318-4095-8485-B794381E94A4}" type="presParOf" srcId="{B2276F24-0302-421F-B794-D56FEE5A7026}" destId="{6EC2BB67-7E90-4E53-A113-D035E585BCB0}" srcOrd="1" destOrd="0" presId="urn:microsoft.com/office/officeart/2005/8/layout/orgChart1"/>
    <dgm:cxn modelId="{8A3CCA5A-C065-4006-AAA4-9DE63FF65736}" type="presParOf" srcId="{6EC2BB67-7E90-4E53-A113-D035E585BCB0}" destId="{603A3573-E4C5-47A5-897B-62BCD4F3FA41}" srcOrd="0" destOrd="0" presId="urn:microsoft.com/office/officeart/2005/8/layout/orgChart1"/>
    <dgm:cxn modelId="{1F4A3CDB-DBD6-46BB-B5B2-963F6A5F3EA4}" type="presParOf" srcId="{603A3573-E4C5-47A5-897B-62BCD4F3FA41}" destId="{9B89420A-C1AE-4F0F-B1B1-812EE9E42C22}" srcOrd="0" destOrd="0" presId="urn:microsoft.com/office/officeart/2005/8/layout/orgChart1"/>
    <dgm:cxn modelId="{31474C23-A6E9-4035-A7F8-3BA090270E20}" type="presParOf" srcId="{603A3573-E4C5-47A5-897B-62BCD4F3FA41}" destId="{D7AD87B6-52A3-40BA-85BE-56F217F60DF2}" srcOrd="1" destOrd="0" presId="urn:microsoft.com/office/officeart/2005/8/layout/orgChart1"/>
    <dgm:cxn modelId="{E1620826-2D64-41B8-9378-31ADFACD77AC}" type="presParOf" srcId="{6EC2BB67-7E90-4E53-A113-D035E585BCB0}" destId="{E0576164-1DD4-4E2B-A0E8-407AE445922C}" srcOrd="1" destOrd="0" presId="urn:microsoft.com/office/officeart/2005/8/layout/orgChart1"/>
    <dgm:cxn modelId="{A9E8253D-08B6-4A18-AF4B-676B26F3DF41}" type="presParOf" srcId="{6EC2BB67-7E90-4E53-A113-D035E585BCB0}" destId="{2F05084D-35BF-4DC8-81E2-D268520468DB}" srcOrd="2" destOrd="0" presId="urn:microsoft.com/office/officeart/2005/8/layout/orgChart1"/>
    <dgm:cxn modelId="{A19D7798-E299-4AFB-BEBE-0DD906E536C5}" type="presParOf" srcId="{A0007E31-DB67-49AF-B10A-704E884D7B7D}" destId="{9F72039A-02B2-465E-8AA3-1757A1E6A066}" srcOrd="2" destOrd="0" presId="urn:microsoft.com/office/officeart/2005/8/layout/orgChart1"/>
    <dgm:cxn modelId="{11CCC161-1A16-4996-AFFB-CEBA175585A4}" type="presParOf" srcId="{479B4738-4B7D-4E7A-8848-FD2FB642D133}" destId="{D56548B8-A54F-4B44-B9F2-FC3C822D0C23}" srcOrd="10" destOrd="0" presId="urn:microsoft.com/office/officeart/2005/8/layout/orgChart1"/>
    <dgm:cxn modelId="{15C6AD24-B3A6-44F8-A441-28CEBF7B9CB1}" type="presParOf" srcId="{479B4738-4B7D-4E7A-8848-FD2FB642D133}" destId="{3C1AB78E-515A-4185-85E7-9A3061D88569}" srcOrd="11" destOrd="0" presId="urn:microsoft.com/office/officeart/2005/8/layout/orgChart1"/>
    <dgm:cxn modelId="{08980D2D-94E8-49E7-A843-4C0B82B175B2}" type="presParOf" srcId="{3C1AB78E-515A-4185-85E7-9A3061D88569}" destId="{2724DD77-70CF-42E6-94FC-10DF2743A07A}" srcOrd="0" destOrd="0" presId="urn:microsoft.com/office/officeart/2005/8/layout/orgChart1"/>
    <dgm:cxn modelId="{D65B5311-86C9-4933-BC1B-4FB9F6B34520}" type="presParOf" srcId="{2724DD77-70CF-42E6-94FC-10DF2743A07A}" destId="{E573146F-782F-4132-AEF8-35851069632C}" srcOrd="0" destOrd="0" presId="urn:microsoft.com/office/officeart/2005/8/layout/orgChart1"/>
    <dgm:cxn modelId="{9260CA18-7AE1-438D-9773-D423BD5566E0}" type="presParOf" srcId="{2724DD77-70CF-42E6-94FC-10DF2743A07A}" destId="{B526D4F6-1CFC-4ABB-B275-2220B21D9B8A}" srcOrd="1" destOrd="0" presId="urn:microsoft.com/office/officeart/2005/8/layout/orgChart1"/>
    <dgm:cxn modelId="{DDE5372D-6825-4E06-B6D5-EC527CA0BDA9}" type="presParOf" srcId="{3C1AB78E-515A-4185-85E7-9A3061D88569}" destId="{70B6CB55-8A37-4F67-98B4-20E5D5F6E579}" srcOrd="1" destOrd="0" presId="urn:microsoft.com/office/officeart/2005/8/layout/orgChart1"/>
    <dgm:cxn modelId="{4655AE02-8818-4CE1-85EF-BF94C7269ADC}" type="presParOf" srcId="{3C1AB78E-515A-4185-85E7-9A3061D88569}" destId="{98E3BCA4-FE5D-4710-A7CE-7BDC8A1A8E2E}" srcOrd="2" destOrd="0" presId="urn:microsoft.com/office/officeart/2005/8/layout/orgChart1"/>
    <dgm:cxn modelId="{E01FFF44-56B3-49F2-8220-56C031442E3E}" type="presParOf" srcId="{98E3BCA4-FE5D-4710-A7CE-7BDC8A1A8E2E}" destId="{A2667520-8F00-41D7-BABE-D858AF3D8B8B}" srcOrd="0" destOrd="0" presId="urn:microsoft.com/office/officeart/2005/8/layout/orgChart1"/>
    <dgm:cxn modelId="{DABC83FA-0287-4880-B63C-720031C46FF2}" type="presParOf" srcId="{98E3BCA4-FE5D-4710-A7CE-7BDC8A1A8E2E}" destId="{E3131CA7-F2D1-473C-A8E4-F7236BAE6C50}" srcOrd="1" destOrd="0" presId="urn:microsoft.com/office/officeart/2005/8/layout/orgChart1"/>
    <dgm:cxn modelId="{4682222B-AE6B-4E3B-A912-1685E631FCF1}" type="presParOf" srcId="{E3131CA7-F2D1-473C-A8E4-F7236BAE6C50}" destId="{AF300907-697A-42E9-8EEE-EFF20DA01DBC}" srcOrd="0" destOrd="0" presId="urn:microsoft.com/office/officeart/2005/8/layout/orgChart1"/>
    <dgm:cxn modelId="{3D56E02F-7C61-46FF-A06A-84A989D13E7D}" type="presParOf" srcId="{AF300907-697A-42E9-8EEE-EFF20DA01DBC}" destId="{A0B4B09C-0BA0-4EDA-B364-C4E2F839AAE4}" srcOrd="0" destOrd="0" presId="urn:microsoft.com/office/officeart/2005/8/layout/orgChart1"/>
    <dgm:cxn modelId="{3EF8926C-B05B-4222-BB7F-4270330C23EE}" type="presParOf" srcId="{AF300907-697A-42E9-8EEE-EFF20DA01DBC}" destId="{F7E9B212-A9FC-4F8D-9C9E-4D0B4666AD9A}" srcOrd="1" destOrd="0" presId="urn:microsoft.com/office/officeart/2005/8/layout/orgChart1"/>
    <dgm:cxn modelId="{30FA499D-F5FD-44D1-ADE0-B78510996D28}" type="presParOf" srcId="{E3131CA7-F2D1-473C-A8E4-F7236BAE6C50}" destId="{8E47A001-8117-4BDE-9F99-FEC9F6CB3E55}" srcOrd="1" destOrd="0" presId="urn:microsoft.com/office/officeart/2005/8/layout/orgChart1"/>
    <dgm:cxn modelId="{0919DAE8-EF9B-46A1-816E-41A922F2BBA7}" type="presParOf" srcId="{E3131CA7-F2D1-473C-A8E4-F7236BAE6C50}" destId="{FE79EE5D-088B-4959-81FC-F8B3C9ED8C7F}" srcOrd="2" destOrd="0" presId="urn:microsoft.com/office/officeart/2005/8/layout/orgChart1"/>
    <dgm:cxn modelId="{361BC60B-6E3A-4180-8B8E-7CC34E030195}" type="presParOf" srcId="{B6D2D18B-231B-4F69-8A07-70282450A845}" destId="{CD5396E6-646A-4475-B904-E8CF37B6CF48}" srcOrd="2" destOrd="0" presId="urn:microsoft.com/office/officeart/2005/8/layout/orgChart1"/>
    <dgm:cxn modelId="{348169E0-4710-4100-B7CD-90C3607591C6}" type="presParOf" srcId="{CD5396E6-646A-4475-B904-E8CF37B6CF48}" destId="{98AD94FF-08B8-4A60-9A57-7F179BC809EC}" srcOrd="0" destOrd="0" presId="urn:microsoft.com/office/officeart/2005/8/layout/orgChart1"/>
    <dgm:cxn modelId="{95D3E751-95B7-49FB-85BF-97100135F78A}" type="presParOf" srcId="{CD5396E6-646A-4475-B904-E8CF37B6CF48}" destId="{F6721CC7-4757-4532-A9AD-50C0623BFA8C}" srcOrd="1" destOrd="0" presId="urn:microsoft.com/office/officeart/2005/8/layout/orgChart1"/>
    <dgm:cxn modelId="{33079424-00AC-4CCA-8566-7C79D99A695A}" type="presParOf" srcId="{F6721CC7-4757-4532-A9AD-50C0623BFA8C}" destId="{FC987D0B-E233-435A-A66A-16E8598576AA}" srcOrd="0" destOrd="0" presId="urn:microsoft.com/office/officeart/2005/8/layout/orgChart1"/>
    <dgm:cxn modelId="{6B970C8D-3C52-4424-938C-D6133880CBE6}" type="presParOf" srcId="{FC987D0B-E233-435A-A66A-16E8598576AA}" destId="{8528B863-F4CF-4A83-8327-9214ECE29427}" srcOrd="0" destOrd="0" presId="urn:microsoft.com/office/officeart/2005/8/layout/orgChart1"/>
    <dgm:cxn modelId="{2A489B47-2211-4ECC-A9F2-A97E66EAF772}" type="presParOf" srcId="{FC987D0B-E233-435A-A66A-16E8598576AA}" destId="{9B680306-7168-4EAE-A828-F99D5C76335F}" srcOrd="1" destOrd="0" presId="urn:microsoft.com/office/officeart/2005/8/layout/orgChart1"/>
    <dgm:cxn modelId="{DCD363B7-4DF5-454A-BFC6-69B4A9EA05F0}" type="presParOf" srcId="{F6721CC7-4757-4532-A9AD-50C0623BFA8C}" destId="{1F0B4F29-FEEF-4796-8D13-FB7A3F5030EA}" srcOrd="1" destOrd="0" presId="urn:microsoft.com/office/officeart/2005/8/layout/orgChart1"/>
    <dgm:cxn modelId="{E124B691-AB2F-4433-8780-232C9990C8B4}" type="presParOf" srcId="{F6721CC7-4757-4532-A9AD-50C0623BFA8C}" destId="{D4457811-E644-47F3-A46D-082DC37BCFD7}" srcOrd="2" destOrd="0" presId="urn:microsoft.com/office/officeart/2005/8/layout/orgChart1"/>
    <dgm:cxn modelId="{FDC8B0E3-BA17-4BCA-803B-D5EFD489DAD9}" type="presParOf" srcId="{CD5396E6-646A-4475-B904-E8CF37B6CF48}" destId="{DFBF620D-9D9C-42DB-8638-4F24ED572DE1}" srcOrd="2" destOrd="0" presId="urn:microsoft.com/office/officeart/2005/8/layout/orgChart1"/>
    <dgm:cxn modelId="{C93F2CD7-A879-42BC-8C8C-2194D5B37A0E}" type="presParOf" srcId="{CD5396E6-646A-4475-B904-E8CF37B6CF48}" destId="{E2CFE60B-CB9F-4C63-8C22-1DE233AFF7C0}" srcOrd="3" destOrd="0" presId="urn:microsoft.com/office/officeart/2005/8/layout/orgChart1"/>
    <dgm:cxn modelId="{2AE85ADF-3E0B-4067-AC1D-89D403D9C1EC}" type="presParOf" srcId="{E2CFE60B-CB9F-4C63-8C22-1DE233AFF7C0}" destId="{114EDEBE-D545-48EF-8EE0-FC86FE8643AE}" srcOrd="0" destOrd="0" presId="urn:microsoft.com/office/officeart/2005/8/layout/orgChart1"/>
    <dgm:cxn modelId="{BC3CE3C9-D516-4B5E-A911-4B7137264EAB}" type="presParOf" srcId="{114EDEBE-D545-48EF-8EE0-FC86FE8643AE}" destId="{F0C5DFBD-0621-4E81-9EA6-4FA18925B7F4}" srcOrd="0" destOrd="0" presId="urn:microsoft.com/office/officeart/2005/8/layout/orgChart1"/>
    <dgm:cxn modelId="{F171E24F-87AC-4C07-A354-F2D94113282F}" type="presParOf" srcId="{114EDEBE-D545-48EF-8EE0-FC86FE8643AE}" destId="{38F4A313-740B-4DF7-A874-CA7523DB330B}" srcOrd="1" destOrd="0" presId="urn:microsoft.com/office/officeart/2005/8/layout/orgChart1"/>
    <dgm:cxn modelId="{5E29C48D-0E92-4FA2-8DC3-98EFF5A8C054}" type="presParOf" srcId="{E2CFE60B-CB9F-4C63-8C22-1DE233AFF7C0}" destId="{22DB475D-D825-4022-B371-189B18B3C164}" srcOrd="1" destOrd="0" presId="urn:microsoft.com/office/officeart/2005/8/layout/orgChart1"/>
    <dgm:cxn modelId="{FAB4249B-9666-41AE-98F5-B1C6578877BB}" type="presParOf" srcId="{E2CFE60B-CB9F-4C63-8C22-1DE233AFF7C0}" destId="{6920B20E-F6C3-4CAD-AA7E-7A50DD0CBB22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A1F4CD-0708-4339-A47D-25F76AEDB4DB}" type="doc">
      <dgm:prSet loTypeId="urn:microsoft.com/office/officeart/2005/8/layout/orgChart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A33616-6C58-403A-899C-3B7D55F71B27}">
      <dgm:prSet phldrT="[Text]" custT="1"/>
      <dgm:spPr/>
      <dgm:t>
        <a:bodyPr/>
        <a:lstStyle/>
        <a:p>
          <a:r>
            <a:rPr lang="en-US" sz="900" dirty="0">
              <a:solidFill>
                <a:schemeClr val="bg1"/>
              </a:solidFill>
            </a:rPr>
            <a:t>Jeffrey Scott</a:t>
          </a:r>
        </a:p>
        <a:p>
          <a:r>
            <a:rPr lang="en-US" sz="800" dirty="0"/>
            <a:t>DIRECTOR of DINING SERVICES</a:t>
          </a:r>
        </a:p>
      </dgm:t>
    </dgm:pt>
    <dgm:pt modelId="{D5F52E3B-7BE2-4E80-90FF-8306A17CFF8A}" type="parTrans" cxnId="{B5368AB3-6A09-4986-8A56-83DA555636EB}">
      <dgm:prSet/>
      <dgm:spPr/>
      <dgm:t>
        <a:bodyPr/>
        <a:lstStyle/>
        <a:p>
          <a:endParaRPr lang="en-US"/>
        </a:p>
      </dgm:t>
    </dgm:pt>
    <dgm:pt modelId="{163CC27F-84E5-444B-8EA9-ABC32484E352}" type="sibTrans" cxnId="{B5368AB3-6A09-4986-8A56-83DA555636EB}">
      <dgm:prSet/>
      <dgm:spPr/>
      <dgm:t>
        <a:bodyPr/>
        <a:lstStyle/>
        <a:p>
          <a:endParaRPr lang="en-US"/>
        </a:p>
      </dgm:t>
    </dgm:pt>
    <dgm:pt modelId="{387A18B9-C7FD-4D3D-8661-AA1540911CA6}">
      <dgm:prSet/>
      <dgm:spPr/>
      <dgm:t>
        <a:bodyPr/>
        <a:lstStyle/>
        <a:p>
          <a:r>
            <a:rPr lang="en-US" dirty="0"/>
            <a:t>Chris Pecone</a:t>
          </a:r>
          <a:br>
            <a:rPr lang="en-US" dirty="0"/>
          </a:br>
          <a:r>
            <a:rPr lang="en-US" dirty="0"/>
            <a:t> MANAGER – BISTRO</a:t>
          </a:r>
        </a:p>
      </dgm:t>
    </dgm:pt>
    <dgm:pt modelId="{582A2D63-3B2B-47AD-8AFC-7938F6C5D036}" type="parTrans" cxnId="{64D22EEC-9091-4B1A-9D5E-4216C39BDEBD}">
      <dgm:prSet/>
      <dgm:spPr/>
      <dgm:t>
        <a:bodyPr/>
        <a:lstStyle/>
        <a:p>
          <a:endParaRPr lang="en-US"/>
        </a:p>
      </dgm:t>
    </dgm:pt>
    <dgm:pt modelId="{F8E21599-760F-4403-A2B4-3D9497DF51E6}" type="sibTrans" cxnId="{64D22EEC-9091-4B1A-9D5E-4216C39BDEBD}">
      <dgm:prSet/>
      <dgm:spPr/>
      <dgm:t>
        <a:bodyPr/>
        <a:lstStyle/>
        <a:p>
          <a:endParaRPr lang="en-US"/>
        </a:p>
      </dgm:t>
    </dgm:pt>
    <dgm:pt modelId="{FF5CA979-67E3-4731-BB47-753C37AAAE7E}">
      <dgm:prSet/>
      <dgm:spPr/>
      <dgm:t>
        <a:bodyPr/>
        <a:lstStyle/>
        <a:p>
          <a:r>
            <a:rPr lang="en-US" dirty="0"/>
            <a:t>Marcie Barden</a:t>
          </a:r>
          <a:br>
            <a:rPr lang="en-US" dirty="0"/>
          </a:br>
          <a:r>
            <a:rPr lang="en-US" dirty="0"/>
            <a:t>ASST. MANAGER</a:t>
          </a:r>
        </a:p>
      </dgm:t>
    </dgm:pt>
    <dgm:pt modelId="{2E2CC222-26F0-488B-910A-BB713F89F490}" type="parTrans" cxnId="{E54C0B24-0F2C-4D47-8683-8B0BD468CE33}">
      <dgm:prSet/>
      <dgm:spPr/>
      <dgm:t>
        <a:bodyPr/>
        <a:lstStyle/>
        <a:p>
          <a:endParaRPr lang="en-US"/>
        </a:p>
      </dgm:t>
    </dgm:pt>
    <dgm:pt modelId="{F6A7A0F7-2430-4479-9594-70B429369938}" type="sibTrans" cxnId="{E54C0B24-0F2C-4D47-8683-8B0BD468CE33}">
      <dgm:prSet/>
      <dgm:spPr/>
      <dgm:t>
        <a:bodyPr/>
        <a:lstStyle/>
        <a:p>
          <a:endParaRPr lang="en-US"/>
        </a:p>
      </dgm:t>
    </dgm:pt>
    <dgm:pt modelId="{811B64B7-E6F1-4F8C-A4E6-10B169AF17BF}">
      <dgm:prSet/>
      <dgm:spPr/>
      <dgm:t>
        <a:bodyPr/>
        <a:lstStyle/>
        <a:p>
          <a:r>
            <a:rPr lang="en-US" dirty="0"/>
            <a:t>Romney Badman</a:t>
          </a:r>
        </a:p>
        <a:p>
          <a:r>
            <a:rPr lang="en-US" dirty="0"/>
            <a:t>FLOATING  ASST. MANAGER</a:t>
          </a:r>
        </a:p>
      </dgm:t>
    </dgm:pt>
    <dgm:pt modelId="{AFE81B4B-8C56-482D-9308-FD5A282A3E66}" type="parTrans" cxnId="{CDDC34E9-A66A-439E-ABAD-BC374CDDDD07}">
      <dgm:prSet/>
      <dgm:spPr/>
      <dgm:t>
        <a:bodyPr/>
        <a:lstStyle/>
        <a:p>
          <a:endParaRPr lang="en-US"/>
        </a:p>
      </dgm:t>
    </dgm:pt>
    <dgm:pt modelId="{39F18672-590A-460C-8B18-9B246FDB23C2}" type="sibTrans" cxnId="{CDDC34E9-A66A-439E-ABAD-BC374CDDDD07}">
      <dgm:prSet/>
      <dgm:spPr/>
      <dgm:t>
        <a:bodyPr/>
        <a:lstStyle/>
        <a:p>
          <a:endParaRPr lang="en-US"/>
        </a:p>
      </dgm:t>
    </dgm:pt>
    <dgm:pt modelId="{DDF5016D-9D5A-4495-81A6-3784F0C01A3F}">
      <dgm:prSet/>
      <dgm:spPr/>
      <dgm:t>
        <a:bodyPr/>
        <a:lstStyle/>
        <a:p>
          <a:r>
            <a:rPr lang="en-US" dirty="0"/>
            <a:t>Andrea Hart</a:t>
          </a:r>
          <a:br>
            <a:rPr lang="en-US" dirty="0"/>
          </a:br>
          <a:r>
            <a:rPr lang="en-US" dirty="0"/>
            <a:t>NUTRITIONIST</a:t>
          </a:r>
        </a:p>
      </dgm:t>
    </dgm:pt>
    <dgm:pt modelId="{70C2CEDB-F170-47E1-82B6-507D25C6D1F3}" type="parTrans" cxnId="{92735E32-634F-4B78-91E5-FEA0EC189449}">
      <dgm:prSet/>
      <dgm:spPr/>
      <dgm:t>
        <a:bodyPr/>
        <a:lstStyle/>
        <a:p>
          <a:endParaRPr lang="en-US"/>
        </a:p>
      </dgm:t>
    </dgm:pt>
    <dgm:pt modelId="{D837855B-6FCD-4D17-8343-6678C3CF38A7}" type="sibTrans" cxnId="{92735E32-634F-4B78-91E5-FEA0EC189449}">
      <dgm:prSet/>
      <dgm:spPr/>
      <dgm:t>
        <a:bodyPr/>
        <a:lstStyle/>
        <a:p>
          <a:endParaRPr lang="en-US"/>
        </a:p>
      </dgm:t>
    </dgm:pt>
    <dgm:pt modelId="{D5FDFA7E-771E-4C2A-BD3E-12EBD6D4C48E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Robert Sager</a:t>
          </a:r>
          <a:br>
            <a:rPr lang="en-US" dirty="0"/>
          </a:br>
          <a:r>
            <a:rPr lang="en-US" dirty="0"/>
            <a:t>MANAGER– CATERING</a:t>
          </a:r>
        </a:p>
      </dgm:t>
    </dgm:pt>
    <dgm:pt modelId="{619F138B-7241-4517-97FF-CFAD1E5E7432}" type="parTrans" cxnId="{F80AC7F6-DC34-424B-9065-A75B56A523F7}">
      <dgm:prSet/>
      <dgm:spPr/>
      <dgm:t>
        <a:bodyPr/>
        <a:lstStyle/>
        <a:p>
          <a:endParaRPr lang="en-US"/>
        </a:p>
      </dgm:t>
    </dgm:pt>
    <dgm:pt modelId="{A3508337-E420-4DB2-976D-45AEE37783CD}" type="sibTrans" cxnId="{F80AC7F6-DC34-424B-9065-A75B56A523F7}">
      <dgm:prSet/>
      <dgm:spPr/>
      <dgm:t>
        <a:bodyPr/>
        <a:lstStyle/>
        <a:p>
          <a:endParaRPr lang="en-US"/>
        </a:p>
      </dgm:t>
    </dgm:pt>
    <dgm:pt modelId="{2B5FE2BC-75A5-4827-A139-AE949EDF89F0}">
      <dgm:prSet/>
      <dgm:spPr/>
      <dgm:t>
        <a:bodyPr/>
        <a:lstStyle/>
        <a:p>
          <a:r>
            <a:rPr lang="en-US" dirty="0"/>
            <a:t>Giselle </a:t>
          </a:r>
          <a:r>
            <a:rPr lang="en-US" dirty="0" err="1"/>
            <a:t>Tecante</a:t>
          </a:r>
          <a:br>
            <a:rPr lang="en-US" dirty="0"/>
          </a:br>
          <a:r>
            <a:rPr lang="en-US" dirty="0"/>
            <a:t>SUPERVISOR</a:t>
          </a:r>
        </a:p>
      </dgm:t>
    </dgm:pt>
    <dgm:pt modelId="{48531F0F-4731-4AE9-8044-E9CA5E968AEA}" type="parTrans" cxnId="{3A462D68-37F5-46FC-8C9A-B10C20B53A68}">
      <dgm:prSet/>
      <dgm:spPr/>
      <dgm:t>
        <a:bodyPr/>
        <a:lstStyle/>
        <a:p>
          <a:endParaRPr lang="en-US"/>
        </a:p>
      </dgm:t>
    </dgm:pt>
    <dgm:pt modelId="{04C847CA-EB40-403F-A1D6-B0EB30C0380E}" type="sibTrans" cxnId="{3A462D68-37F5-46FC-8C9A-B10C20B53A68}">
      <dgm:prSet/>
      <dgm:spPr/>
      <dgm:t>
        <a:bodyPr/>
        <a:lstStyle/>
        <a:p>
          <a:endParaRPr lang="en-US"/>
        </a:p>
      </dgm:t>
    </dgm:pt>
    <dgm:pt modelId="{F2C49A48-EA56-47B1-89B5-8F0F526A5D88}">
      <dgm:prSet/>
      <dgm:spPr/>
      <dgm:t>
        <a:bodyPr/>
        <a:lstStyle/>
        <a:p>
          <a:r>
            <a:rPr lang="en-US" dirty="0"/>
            <a:t>Nichole Snyder</a:t>
          </a:r>
          <a:br>
            <a:rPr lang="en-US" dirty="0"/>
          </a:br>
          <a:r>
            <a:rPr lang="en-US" dirty="0"/>
            <a:t>ASST. MGR. FOOD PROD.</a:t>
          </a:r>
        </a:p>
      </dgm:t>
    </dgm:pt>
    <dgm:pt modelId="{A74947BA-5EF8-4CBD-B646-BFEED6F53673}" type="parTrans" cxnId="{2E7C9852-B2C9-44BC-B54C-099A43C45179}">
      <dgm:prSet/>
      <dgm:spPr/>
      <dgm:t>
        <a:bodyPr/>
        <a:lstStyle/>
        <a:p>
          <a:endParaRPr lang="en-US"/>
        </a:p>
      </dgm:t>
    </dgm:pt>
    <dgm:pt modelId="{57B5B27F-12B1-4AE9-A514-009E01A64C85}" type="sibTrans" cxnId="{2E7C9852-B2C9-44BC-B54C-099A43C45179}">
      <dgm:prSet/>
      <dgm:spPr/>
      <dgm:t>
        <a:bodyPr/>
        <a:lstStyle/>
        <a:p>
          <a:endParaRPr lang="en-US"/>
        </a:p>
      </dgm:t>
    </dgm:pt>
    <dgm:pt modelId="{CB6C53EB-DC57-4A2D-A6AC-5E579415C267}">
      <dgm:prSet/>
      <dgm:spPr/>
      <dgm:t>
        <a:bodyPr/>
        <a:lstStyle/>
        <a:p>
          <a:r>
            <a:rPr lang="en-US" dirty="0"/>
            <a:t>Erik Lucas</a:t>
          </a:r>
          <a:br>
            <a:rPr lang="en-US" dirty="0"/>
          </a:br>
          <a:r>
            <a:rPr lang="en-US" dirty="0"/>
            <a:t>ASST. MGR.</a:t>
          </a:r>
        </a:p>
      </dgm:t>
    </dgm:pt>
    <dgm:pt modelId="{4B630494-1917-43C8-A65B-02F2E4DE631A}" type="parTrans" cxnId="{294C7761-AC33-4DBC-ABB5-CBD72859BED3}">
      <dgm:prSet/>
      <dgm:spPr/>
      <dgm:t>
        <a:bodyPr/>
        <a:lstStyle/>
        <a:p>
          <a:endParaRPr lang="en-US"/>
        </a:p>
      </dgm:t>
    </dgm:pt>
    <dgm:pt modelId="{4795F860-319A-404A-A169-E8BA235F57BE}" type="sibTrans" cxnId="{294C7761-AC33-4DBC-ABB5-CBD72859BED3}">
      <dgm:prSet/>
      <dgm:spPr/>
      <dgm:t>
        <a:bodyPr/>
        <a:lstStyle/>
        <a:p>
          <a:endParaRPr lang="en-US"/>
        </a:p>
      </dgm:t>
    </dgm:pt>
    <dgm:pt modelId="{25E001C2-DF81-40E0-BCD8-B1850D767322}">
      <dgm:prSet/>
      <dgm:spPr/>
      <dgm:t>
        <a:bodyPr/>
        <a:lstStyle/>
        <a:p>
          <a:r>
            <a:rPr lang="en-US" dirty="0"/>
            <a:t>Alysia McConnell</a:t>
          </a:r>
          <a:br>
            <a:rPr lang="en-US" dirty="0"/>
          </a:br>
          <a:r>
            <a:rPr lang="en-US" dirty="0"/>
            <a:t>EXEC. CHEF</a:t>
          </a:r>
        </a:p>
      </dgm:t>
    </dgm:pt>
    <dgm:pt modelId="{B0359508-B955-4CF6-8CA6-2BB93C934E4D}" type="parTrans" cxnId="{7A1C01D6-5C2A-44C8-BAAB-7E0883FBD628}">
      <dgm:prSet/>
      <dgm:spPr/>
      <dgm:t>
        <a:bodyPr/>
        <a:lstStyle/>
        <a:p>
          <a:endParaRPr lang="en-US"/>
        </a:p>
      </dgm:t>
    </dgm:pt>
    <dgm:pt modelId="{960491FB-B3F8-4226-BA5B-A809E99DFDE9}" type="sibTrans" cxnId="{7A1C01D6-5C2A-44C8-BAAB-7E0883FBD628}">
      <dgm:prSet/>
      <dgm:spPr/>
      <dgm:t>
        <a:bodyPr/>
        <a:lstStyle/>
        <a:p>
          <a:endParaRPr lang="en-US"/>
        </a:p>
      </dgm:t>
    </dgm:pt>
    <dgm:pt modelId="{8F236FDF-2BB3-46CA-B6CF-C7424313A580}">
      <dgm:prSet/>
      <dgm:spPr/>
      <dgm:t>
        <a:bodyPr/>
        <a:lstStyle/>
        <a:p>
          <a:r>
            <a:rPr lang="en-US" dirty="0"/>
            <a:t>Tana Armistead</a:t>
          </a:r>
        </a:p>
        <a:p>
          <a:r>
            <a:rPr lang="en-US" dirty="0"/>
            <a:t>SUPERVISOR</a:t>
          </a:r>
        </a:p>
      </dgm:t>
    </dgm:pt>
    <dgm:pt modelId="{62F31534-2D5D-4A15-B133-01A5B9C3802F}" type="parTrans" cxnId="{7F5968B1-8FC1-4497-BD06-8304D76F3CB6}">
      <dgm:prSet/>
      <dgm:spPr/>
      <dgm:t>
        <a:bodyPr/>
        <a:lstStyle/>
        <a:p>
          <a:endParaRPr lang="en-US"/>
        </a:p>
      </dgm:t>
    </dgm:pt>
    <dgm:pt modelId="{5A9BBA5D-5DA9-4235-94F7-653C24DB7A9B}" type="sibTrans" cxnId="{7F5968B1-8FC1-4497-BD06-8304D76F3CB6}">
      <dgm:prSet/>
      <dgm:spPr/>
      <dgm:t>
        <a:bodyPr/>
        <a:lstStyle/>
        <a:p>
          <a:endParaRPr lang="en-US"/>
        </a:p>
      </dgm:t>
    </dgm:pt>
    <dgm:pt modelId="{3F6AFD76-0CCA-45A1-8E29-2301794B2761}">
      <dgm:prSet/>
      <dgm:spPr/>
      <dgm:t>
        <a:bodyPr/>
        <a:lstStyle/>
        <a:p>
          <a:r>
            <a:rPr lang="en-US" dirty="0"/>
            <a:t>Sharon Wegzyn</a:t>
          </a:r>
          <a:br>
            <a:rPr lang="en-US" dirty="0"/>
          </a:br>
          <a:r>
            <a:rPr lang="en-US" dirty="0"/>
            <a:t>CATERING CLERK</a:t>
          </a:r>
        </a:p>
      </dgm:t>
    </dgm:pt>
    <dgm:pt modelId="{95B6BAD9-B706-457C-8E64-1DA90801C0D7}" type="parTrans" cxnId="{9AC67F18-7F52-4D43-B5A8-DF11AAF69E23}">
      <dgm:prSet/>
      <dgm:spPr/>
      <dgm:t>
        <a:bodyPr/>
        <a:lstStyle/>
        <a:p>
          <a:endParaRPr lang="en-US"/>
        </a:p>
      </dgm:t>
    </dgm:pt>
    <dgm:pt modelId="{9154C805-F2BE-4988-BE3D-D029B371047F}" type="sibTrans" cxnId="{9AC67F18-7F52-4D43-B5A8-DF11AAF69E23}">
      <dgm:prSet/>
      <dgm:spPr/>
      <dgm:t>
        <a:bodyPr/>
        <a:lstStyle/>
        <a:p>
          <a:endParaRPr lang="en-US"/>
        </a:p>
      </dgm:t>
    </dgm:pt>
    <dgm:pt modelId="{F4C99E84-5D50-4489-A9D4-863D7B6DB914}">
      <dgm:prSet custT="1"/>
      <dgm:spPr/>
      <dgm:t>
        <a:bodyPr/>
        <a:lstStyle/>
        <a:p>
          <a:r>
            <a:rPr lang="en-US" sz="800" dirty="0"/>
            <a:t>Jackie Morse</a:t>
          </a:r>
          <a:br>
            <a:rPr lang="en-US" sz="800" dirty="0"/>
          </a:br>
          <a:r>
            <a:rPr lang="en-US" sz="800" dirty="0"/>
            <a:t>FLOATING SUPERVISOR</a:t>
          </a:r>
        </a:p>
      </dgm:t>
    </dgm:pt>
    <dgm:pt modelId="{445ABA3F-3809-47A4-B237-8DFFF34EFA95}" type="parTrans" cxnId="{854900AA-6DBA-4993-B0DC-B3B1F0C4FDD8}">
      <dgm:prSet/>
      <dgm:spPr/>
      <dgm:t>
        <a:bodyPr/>
        <a:lstStyle/>
        <a:p>
          <a:endParaRPr lang="en-US"/>
        </a:p>
      </dgm:t>
    </dgm:pt>
    <dgm:pt modelId="{536182A3-FAF0-43AA-AC6C-0861129F299E}" type="sibTrans" cxnId="{854900AA-6DBA-4993-B0DC-B3B1F0C4FDD8}">
      <dgm:prSet/>
      <dgm:spPr/>
      <dgm:t>
        <a:bodyPr/>
        <a:lstStyle/>
        <a:p>
          <a:endParaRPr lang="en-US"/>
        </a:p>
      </dgm:t>
    </dgm:pt>
    <dgm:pt modelId="{6E1D189B-6A28-4FE4-B2B8-23070B303AF1}">
      <dgm:prSet/>
      <dgm:spPr/>
      <dgm:t>
        <a:bodyPr/>
        <a:lstStyle/>
        <a:p>
          <a:r>
            <a:rPr lang="en-US" dirty="0"/>
            <a:t>John Donovan</a:t>
          </a:r>
          <a:br>
            <a:rPr lang="en-US" dirty="0"/>
          </a:br>
          <a:r>
            <a:rPr lang="en-US" dirty="0"/>
            <a:t>SR. MANAGER – NEUBIG</a:t>
          </a:r>
        </a:p>
      </dgm:t>
    </dgm:pt>
    <dgm:pt modelId="{ED567226-772A-4C59-864E-3D69B6DC2BC6}" type="parTrans" cxnId="{F104E896-6480-45CF-964E-424514D205AD}">
      <dgm:prSet/>
      <dgm:spPr/>
      <dgm:t>
        <a:bodyPr/>
        <a:lstStyle/>
        <a:p>
          <a:endParaRPr lang="en-US"/>
        </a:p>
      </dgm:t>
    </dgm:pt>
    <dgm:pt modelId="{8A9085D1-7CED-409B-8839-62A9AB9385B1}" type="sibTrans" cxnId="{F104E896-6480-45CF-964E-424514D205AD}">
      <dgm:prSet/>
      <dgm:spPr/>
      <dgm:t>
        <a:bodyPr/>
        <a:lstStyle/>
        <a:p>
          <a:endParaRPr lang="en-US"/>
        </a:p>
      </dgm:t>
    </dgm:pt>
    <dgm:pt modelId="{6FFED1D5-5655-463D-B343-9C971FA95DDD}">
      <dgm:prSet/>
      <dgm:spPr/>
      <dgm:t>
        <a:bodyPr/>
        <a:lstStyle/>
        <a:p>
          <a:r>
            <a:rPr lang="en-US" dirty="0" err="1"/>
            <a:t>Ghi</a:t>
          </a:r>
          <a:r>
            <a:rPr lang="en-US" dirty="0"/>
            <a:t> Tanudjaja</a:t>
          </a:r>
          <a:br>
            <a:rPr lang="en-US" dirty="0"/>
          </a:br>
          <a:r>
            <a:rPr lang="en-US" dirty="0"/>
            <a:t>ASST. MGR.</a:t>
          </a:r>
        </a:p>
      </dgm:t>
    </dgm:pt>
    <dgm:pt modelId="{3B4C3F0B-1C07-43A9-89DD-037DDC3A3E59}" type="parTrans" cxnId="{CD82F150-912B-40A6-8831-7BB854E63ADD}">
      <dgm:prSet/>
      <dgm:spPr/>
      <dgm:t>
        <a:bodyPr/>
        <a:lstStyle/>
        <a:p>
          <a:endParaRPr lang="en-US"/>
        </a:p>
      </dgm:t>
    </dgm:pt>
    <dgm:pt modelId="{BC0E5ADA-FF1D-44F9-9DEB-3675472BE041}" type="sibTrans" cxnId="{CD82F150-912B-40A6-8831-7BB854E63ADD}">
      <dgm:prSet/>
      <dgm:spPr/>
      <dgm:t>
        <a:bodyPr/>
        <a:lstStyle/>
        <a:p>
          <a:endParaRPr lang="en-US"/>
        </a:p>
      </dgm:t>
    </dgm:pt>
    <dgm:pt modelId="{F58755D5-4806-497E-AC0F-190FB0BDD3A8}">
      <dgm:prSet/>
      <dgm:spPr/>
      <dgm:t>
        <a:bodyPr/>
        <a:lstStyle/>
        <a:p>
          <a:r>
            <a:rPr lang="en-US" dirty="0"/>
            <a:t>Vanessa Hamilton</a:t>
          </a:r>
          <a:br>
            <a:rPr lang="en-US" dirty="0"/>
          </a:br>
          <a:r>
            <a:rPr lang="en-US" dirty="0"/>
            <a:t>ASST. MGR.</a:t>
          </a:r>
        </a:p>
      </dgm:t>
    </dgm:pt>
    <dgm:pt modelId="{D9DE680A-3496-427D-91DC-9EC0C7D912A1}" type="parTrans" cxnId="{546036D4-B3E5-40AC-8916-D48BB6F93404}">
      <dgm:prSet/>
      <dgm:spPr/>
      <dgm:t>
        <a:bodyPr/>
        <a:lstStyle/>
        <a:p>
          <a:endParaRPr lang="en-US"/>
        </a:p>
      </dgm:t>
    </dgm:pt>
    <dgm:pt modelId="{1750921D-BB45-413B-8FD1-32B0BD600112}" type="sibTrans" cxnId="{546036D4-B3E5-40AC-8916-D48BB6F93404}">
      <dgm:prSet/>
      <dgm:spPr/>
      <dgm:t>
        <a:bodyPr/>
        <a:lstStyle/>
        <a:p>
          <a:endParaRPr lang="en-US"/>
        </a:p>
      </dgm:t>
    </dgm:pt>
    <dgm:pt modelId="{84D3561C-CE6C-429C-8573-3E19BFEBA030}">
      <dgm:prSet/>
      <dgm:spPr/>
      <dgm:t>
        <a:bodyPr/>
        <a:lstStyle/>
        <a:p>
          <a:r>
            <a:rPr lang="en-US" dirty="0"/>
            <a:t>Dawn Kotowski</a:t>
          </a:r>
          <a:br>
            <a:rPr lang="en-US" dirty="0"/>
          </a:br>
          <a:r>
            <a:rPr lang="en-US" dirty="0"/>
            <a:t>SUPERVISOR</a:t>
          </a:r>
        </a:p>
      </dgm:t>
    </dgm:pt>
    <dgm:pt modelId="{F78174A0-013C-4803-B6F1-49758DC22CAB}" type="parTrans" cxnId="{778D1936-98E4-44AE-A86C-6EECE75FF1CE}">
      <dgm:prSet/>
      <dgm:spPr/>
      <dgm:t>
        <a:bodyPr/>
        <a:lstStyle/>
        <a:p>
          <a:endParaRPr lang="en-US"/>
        </a:p>
      </dgm:t>
    </dgm:pt>
    <dgm:pt modelId="{546F3DCF-8C6D-4883-934A-589A21E25BE2}" type="sibTrans" cxnId="{778D1936-98E4-44AE-A86C-6EECE75FF1CE}">
      <dgm:prSet/>
      <dgm:spPr/>
      <dgm:t>
        <a:bodyPr/>
        <a:lstStyle/>
        <a:p>
          <a:endParaRPr lang="en-US"/>
        </a:p>
      </dgm:t>
    </dgm:pt>
    <dgm:pt modelId="{75A85D8A-4BE7-433E-900C-5E6E6052BB45}">
      <dgm:prSet/>
      <dgm:spPr/>
      <dgm:t>
        <a:bodyPr/>
        <a:lstStyle/>
        <a:p>
          <a:r>
            <a:rPr lang="en-US" dirty="0"/>
            <a:t>Allison St. Denis</a:t>
          </a:r>
          <a:br>
            <a:rPr lang="en-US" dirty="0"/>
          </a:br>
          <a:r>
            <a:rPr lang="en-US" dirty="0"/>
            <a:t>SUPERVISOR</a:t>
          </a:r>
        </a:p>
      </dgm:t>
    </dgm:pt>
    <dgm:pt modelId="{CF972574-3429-4475-8128-43A45C2A6BEF}" type="parTrans" cxnId="{193557EA-17F4-4FFF-BD1A-CBFF5461EA6B}">
      <dgm:prSet/>
      <dgm:spPr/>
      <dgm:t>
        <a:bodyPr/>
        <a:lstStyle/>
        <a:p>
          <a:endParaRPr lang="en-US"/>
        </a:p>
      </dgm:t>
    </dgm:pt>
    <dgm:pt modelId="{1D5FCD90-BC72-4F3D-92B3-ED9051FD7862}" type="sibTrans" cxnId="{193557EA-17F4-4FFF-BD1A-CBFF5461EA6B}">
      <dgm:prSet/>
      <dgm:spPr/>
      <dgm:t>
        <a:bodyPr/>
        <a:lstStyle/>
        <a:p>
          <a:endParaRPr lang="en-US"/>
        </a:p>
      </dgm:t>
    </dgm:pt>
    <dgm:pt modelId="{A9F56CEB-8350-49B4-B596-42385BEEC690}">
      <dgm:prSet/>
      <dgm:spPr/>
      <dgm:t>
        <a:bodyPr/>
        <a:lstStyle/>
        <a:p>
          <a:r>
            <a:rPr lang="en-US" dirty="0"/>
            <a:t>Al Pickerd</a:t>
          </a:r>
          <a:br>
            <a:rPr lang="en-US" dirty="0"/>
          </a:br>
          <a:r>
            <a:rPr lang="en-US" dirty="0"/>
            <a:t>DINING CLERK</a:t>
          </a:r>
        </a:p>
      </dgm:t>
    </dgm:pt>
    <dgm:pt modelId="{35A5DEF3-C27B-4B23-B5BD-908A3AAFF86F}" type="parTrans" cxnId="{E302868B-095E-4218-AB02-B3CF59219B98}">
      <dgm:prSet/>
      <dgm:spPr/>
      <dgm:t>
        <a:bodyPr/>
        <a:lstStyle/>
        <a:p>
          <a:endParaRPr lang="en-US"/>
        </a:p>
      </dgm:t>
    </dgm:pt>
    <dgm:pt modelId="{B2930488-EBAF-4C90-8EBA-5F5C3EE4B985}" type="sibTrans" cxnId="{E302868B-095E-4218-AB02-B3CF59219B98}">
      <dgm:prSet/>
      <dgm:spPr/>
      <dgm:t>
        <a:bodyPr/>
        <a:lstStyle/>
        <a:p>
          <a:endParaRPr lang="en-US"/>
        </a:p>
      </dgm:t>
    </dgm:pt>
    <dgm:pt modelId="{E81D4740-4E15-4159-94D7-3C90AFAB9E8F}">
      <dgm:prSet/>
      <dgm:spPr/>
      <dgm:t>
        <a:bodyPr/>
        <a:lstStyle/>
        <a:p>
          <a:r>
            <a:rPr lang="en-US" dirty="0"/>
            <a:t>Brennen Bush</a:t>
          </a:r>
          <a:br>
            <a:rPr lang="en-US" dirty="0"/>
          </a:br>
          <a:r>
            <a:rPr lang="en-US" dirty="0"/>
            <a:t>EXEC. CHEF</a:t>
          </a:r>
        </a:p>
      </dgm:t>
    </dgm:pt>
    <dgm:pt modelId="{7AF2C49C-CADB-4447-BDA2-6EF7171DCDE5}" type="parTrans" cxnId="{6C8C19E9-2400-4C9A-9780-4B7F323E7F0B}">
      <dgm:prSet/>
      <dgm:spPr/>
      <dgm:t>
        <a:bodyPr/>
        <a:lstStyle/>
        <a:p>
          <a:endParaRPr lang="en-US"/>
        </a:p>
      </dgm:t>
    </dgm:pt>
    <dgm:pt modelId="{2EF86428-369C-4A8F-AF42-A9A0EE325D2F}" type="sibTrans" cxnId="{6C8C19E9-2400-4C9A-9780-4B7F323E7F0B}">
      <dgm:prSet/>
      <dgm:spPr/>
      <dgm:t>
        <a:bodyPr/>
        <a:lstStyle/>
        <a:p>
          <a:endParaRPr lang="en-US"/>
        </a:p>
      </dgm:t>
    </dgm:pt>
    <dgm:pt modelId="{1642C1C5-C318-4B81-A12E-26FA32974E08}">
      <dgm:prSet custT="1"/>
      <dgm:spPr/>
      <dgm:t>
        <a:bodyPr/>
        <a:lstStyle/>
        <a:p>
          <a:r>
            <a:rPr lang="en-US" sz="900" dirty="0"/>
            <a:t>Jordan Walley</a:t>
          </a:r>
          <a:br>
            <a:rPr lang="en-US" sz="800" dirty="0"/>
          </a:br>
          <a:r>
            <a:rPr lang="en-US" sz="800" dirty="0"/>
            <a:t>MANAGER HILLTOP/DEN/BKMK</a:t>
          </a:r>
        </a:p>
      </dgm:t>
    </dgm:pt>
    <dgm:pt modelId="{F2A5A279-6F2B-48F3-8BBA-1AC37E66D676}" type="parTrans" cxnId="{AF3CD81C-07E6-43C9-85D9-B547DCD61F33}">
      <dgm:prSet/>
      <dgm:spPr/>
      <dgm:t>
        <a:bodyPr/>
        <a:lstStyle/>
        <a:p>
          <a:endParaRPr lang="en-US"/>
        </a:p>
      </dgm:t>
    </dgm:pt>
    <dgm:pt modelId="{5E10DF39-F7DD-4769-9799-B2D26B32A117}" type="sibTrans" cxnId="{AF3CD81C-07E6-43C9-85D9-B547DCD61F33}">
      <dgm:prSet/>
      <dgm:spPr/>
      <dgm:t>
        <a:bodyPr/>
        <a:lstStyle/>
        <a:p>
          <a:endParaRPr lang="en-US"/>
        </a:p>
      </dgm:t>
    </dgm:pt>
    <dgm:pt modelId="{3AF190BC-3349-4E08-95EC-EFAB64CD28F4}">
      <dgm:prSet custT="1"/>
      <dgm:spPr/>
      <dgm:t>
        <a:bodyPr/>
        <a:lstStyle/>
        <a:p>
          <a:r>
            <a:rPr lang="en-US" sz="900" dirty="0"/>
            <a:t>Derek Shingler</a:t>
          </a:r>
          <a:br>
            <a:rPr lang="en-US" sz="800" dirty="0"/>
          </a:br>
          <a:r>
            <a:rPr lang="en-US" sz="800" dirty="0"/>
            <a:t>SUPERVISOR</a:t>
          </a:r>
        </a:p>
      </dgm:t>
    </dgm:pt>
    <dgm:pt modelId="{D4A8616F-5855-4128-AA73-2B006AE758C2}" type="parTrans" cxnId="{8CF31D75-44AA-49A0-9443-FF464F322E83}">
      <dgm:prSet/>
      <dgm:spPr/>
      <dgm:t>
        <a:bodyPr/>
        <a:lstStyle/>
        <a:p>
          <a:endParaRPr lang="en-US"/>
        </a:p>
      </dgm:t>
    </dgm:pt>
    <dgm:pt modelId="{DAC6C1C9-607A-410F-91C5-299452780DD1}" type="sibTrans" cxnId="{8CF31D75-44AA-49A0-9443-FF464F322E83}">
      <dgm:prSet/>
      <dgm:spPr/>
      <dgm:t>
        <a:bodyPr/>
        <a:lstStyle/>
        <a:p>
          <a:endParaRPr lang="en-US"/>
        </a:p>
      </dgm:t>
    </dgm:pt>
    <dgm:pt modelId="{EF0D4789-7F1E-47D6-BC05-D2426D666EB8}">
      <dgm:prSet custT="1"/>
      <dgm:spPr/>
      <dgm:t>
        <a:bodyPr/>
        <a:lstStyle/>
        <a:p>
          <a:r>
            <a:rPr lang="en-US" sz="800" dirty="0"/>
            <a:t>Jeremy Zeitschel</a:t>
          </a:r>
          <a:br>
            <a:rPr lang="en-US" sz="800" dirty="0"/>
          </a:br>
          <a:r>
            <a:rPr lang="en-US" sz="800" dirty="0"/>
            <a:t>SUPERVISOR</a:t>
          </a:r>
        </a:p>
      </dgm:t>
    </dgm:pt>
    <dgm:pt modelId="{EA4C8C5F-4AB3-4A32-8B44-60666F94A7D1}" type="parTrans" cxnId="{E94409CC-E948-42B8-85D7-7374C8E5430C}">
      <dgm:prSet/>
      <dgm:spPr/>
      <dgm:t>
        <a:bodyPr/>
        <a:lstStyle/>
        <a:p>
          <a:endParaRPr lang="en-US"/>
        </a:p>
      </dgm:t>
    </dgm:pt>
    <dgm:pt modelId="{1F340B0D-8F3C-420D-8AA0-3178CD898CEF}" type="sibTrans" cxnId="{E94409CC-E948-42B8-85D7-7374C8E5430C}">
      <dgm:prSet/>
      <dgm:spPr/>
      <dgm:t>
        <a:bodyPr/>
        <a:lstStyle/>
        <a:p>
          <a:endParaRPr lang="en-US"/>
        </a:p>
      </dgm:t>
    </dgm:pt>
    <dgm:pt modelId="{671D36F0-6DC8-424C-B44B-E3D657590809}">
      <dgm:prSet custT="1"/>
      <dgm:spPr/>
      <dgm:t>
        <a:bodyPr/>
        <a:lstStyle/>
        <a:p>
          <a:r>
            <a:rPr lang="en-US" sz="900" dirty="0">
              <a:solidFill>
                <a:schemeClr val="bg1"/>
              </a:solidFill>
            </a:rPr>
            <a:t>Robert Facciponte</a:t>
          </a:r>
          <a:br>
            <a:rPr lang="en-US" sz="800" dirty="0"/>
          </a:br>
          <a:r>
            <a:rPr lang="en-US" sz="800" dirty="0"/>
            <a:t>MANAGER</a:t>
          </a:r>
          <a:br>
            <a:rPr lang="en-US" sz="800" dirty="0"/>
          </a:br>
          <a:r>
            <a:rPr lang="en-US" sz="800" dirty="0"/>
            <a:t>COREY UNION / RAQUETTE LAKE</a:t>
          </a:r>
        </a:p>
      </dgm:t>
    </dgm:pt>
    <dgm:pt modelId="{86A14AF8-9856-4690-89BB-AA65E9A5DD17}" type="parTrans" cxnId="{58E81808-12DF-4A88-89F1-537359A3B175}">
      <dgm:prSet/>
      <dgm:spPr/>
      <dgm:t>
        <a:bodyPr/>
        <a:lstStyle/>
        <a:p>
          <a:endParaRPr lang="en-US"/>
        </a:p>
      </dgm:t>
    </dgm:pt>
    <dgm:pt modelId="{9F0BFC38-7CF4-47FF-BE1C-75788D3A4E50}" type="sibTrans" cxnId="{58E81808-12DF-4A88-89F1-537359A3B175}">
      <dgm:prSet/>
      <dgm:spPr/>
      <dgm:t>
        <a:bodyPr/>
        <a:lstStyle/>
        <a:p>
          <a:endParaRPr lang="en-US"/>
        </a:p>
      </dgm:t>
    </dgm:pt>
    <dgm:pt modelId="{1BDE3511-B8AA-439F-8184-8E3D7E19F429}">
      <dgm:prSet custT="1"/>
      <dgm:spPr/>
      <dgm:t>
        <a:bodyPr/>
        <a:lstStyle/>
        <a:p>
          <a:r>
            <a:rPr lang="en-US" sz="800" dirty="0"/>
            <a:t>William Nowak</a:t>
          </a:r>
          <a:br>
            <a:rPr lang="en-US" sz="800" dirty="0"/>
          </a:br>
          <a:r>
            <a:rPr lang="en-US" sz="800" dirty="0"/>
            <a:t>SUPERVISOR</a:t>
          </a:r>
        </a:p>
      </dgm:t>
    </dgm:pt>
    <dgm:pt modelId="{90AED388-40BB-4F07-840F-BD0D25C3FDD9}" type="parTrans" cxnId="{C589D273-D57B-444C-8288-59BD25F8B1C9}">
      <dgm:prSet/>
      <dgm:spPr/>
      <dgm:t>
        <a:bodyPr/>
        <a:lstStyle/>
        <a:p>
          <a:endParaRPr lang="en-US"/>
        </a:p>
      </dgm:t>
    </dgm:pt>
    <dgm:pt modelId="{85B761DE-16DF-4D7D-9C34-1C586BBF5E7C}" type="sibTrans" cxnId="{C589D273-D57B-444C-8288-59BD25F8B1C9}">
      <dgm:prSet/>
      <dgm:spPr/>
      <dgm:t>
        <a:bodyPr/>
        <a:lstStyle/>
        <a:p>
          <a:endParaRPr lang="en-US"/>
        </a:p>
      </dgm:t>
    </dgm:pt>
    <dgm:pt modelId="{54678FF1-9906-4F41-9FBF-0E296D00E9DE}">
      <dgm:prSet custT="1"/>
      <dgm:spPr/>
      <dgm:t>
        <a:bodyPr/>
        <a:lstStyle/>
        <a:p>
          <a:r>
            <a:rPr lang="en-US" sz="900" dirty="0"/>
            <a:t>Flo Elliott </a:t>
          </a:r>
          <a:br>
            <a:rPr lang="en-US" sz="800" dirty="0"/>
          </a:br>
          <a:r>
            <a:rPr lang="en-US" sz="800" dirty="0"/>
            <a:t>SUPERVISOR</a:t>
          </a:r>
        </a:p>
      </dgm:t>
    </dgm:pt>
    <dgm:pt modelId="{A85C17BF-6434-4AD6-8674-E3BADEEE8748}" type="parTrans" cxnId="{6E23BD73-64E6-44E0-B6C0-A79594AE9FD7}">
      <dgm:prSet/>
      <dgm:spPr/>
      <dgm:t>
        <a:bodyPr/>
        <a:lstStyle/>
        <a:p>
          <a:endParaRPr lang="en-US"/>
        </a:p>
      </dgm:t>
    </dgm:pt>
    <dgm:pt modelId="{BFDB7E25-DDB6-4EB5-9F30-173B03BF27CB}" type="sibTrans" cxnId="{6E23BD73-64E6-44E0-B6C0-A79594AE9FD7}">
      <dgm:prSet/>
      <dgm:spPr/>
      <dgm:t>
        <a:bodyPr/>
        <a:lstStyle/>
        <a:p>
          <a:endParaRPr lang="en-US"/>
        </a:p>
      </dgm:t>
    </dgm:pt>
    <dgm:pt modelId="{C3FD69ED-07EE-4627-83BD-2446619E7286}">
      <dgm:prSet custT="1"/>
      <dgm:spPr/>
      <dgm:t>
        <a:bodyPr/>
        <a:lstStyle/>
        <a:p>
          <a:r>
            <a:rPr lang="en-US" sz="900" dirty="0"/>
            <a:t>Brenda Tario</a:t>
          </a:r>
          <a:br>
            <a:rPr lang="en-US" sz="800" dirty="0"/>
          </a:br>
          <a:r>
            <a:rPr lang="en-US" sz="800" dirty="0"/>
            <a:t>SUPERVISOR</a:t>
          </a:r>
        </a:p>
      </dgm:t>
    </dgm:pt>
    <dgm:pt modelId="{C4C2072F-333E-4A6E-9E01-9ABDD9F47D6F}" type="parTrans" cxnId="{98D312BF-0937-4C3F-9D2F-518E6568BAAC}">
      <dgm:prSet/>
      <dgm:spPr/>
      <dgm:t>
        <a:bodyPr/>
        <a:lstStyle/>
        <a:p>
          <a:endParaRPr lang="en-US"/>
        </a:p>
      </dgm:t>
    </dgm:pt>
    <dgm:pt modelId="{50C45D1E-5162-4104-B80E-AF913909D2A7}" type="sibTrans" cxnId="{98D312BF-0937-4C3F-9D2F-518E6568BAAC}">
      <dgm:prSet/>
      <dgm:spPr/>
      <dgm:t>
        <a:bodyPr/>
        <a:lstStyle/>
        <a:p>
          <a:endParaRPr lang="en-US"/>
        </a:p>
      </dgm:t>
    </dgm:pt>
    <dgm:pt modelId="{399D758C-D4C7-4622-A81F-8C95446F3B8B}">
      <dgm:prSet custT="1"/>
      <dgm:spPr/>
      <dgm:t>
        <a:bodyPr/>
        <a:lstStyle/>
        <a:p>
          <a:r>
            <a:rPr lang="en-US" sz="900" dirty="0">
              <a:solidFill>
                <a:schemeClr val="bg1"/>
              </a:solidFill>
            </a:rPr>
            <a:t>Tammy VanCise</a:t>
          </a:r>
          <a:br>
            <a:rPr lang="en-US" sz="800" dirty="0"/>
          </a:br>
          <a:r>
            <a:rPr lang="en-US" sz="800" dirty="0"/>
            <a:t>SUPERVISOR – ANTLERS     (Raquette Lake)</a:t>
          </a:r>
        </a:p>
      </dgm:t>
    </dgm:pt>
    <dgm:pt modelId="{E45A2F5A-971E-4504-BBFE-8DB10BF5FC64}" type="parTrans" cxnId="{861EFA9F-AA39-477E-8DFC-9DA5717D6B99}">
      <dgm:prSet/>
      <dgm:spPr/>
      <dgm:t>
        <a:bodyPr/>
        <a:lstStyle/>
        <a:p>
          <a:endParaRPr lang="en-US"/>
        </a:p>
      </dgm:t>
    </dgm:pt>
    <dgm:pt modelId="{11339D4E-B901-4551-BBE3-F6A1FF3D7882}" type="sibTrans" cxnId="{861EFA9F-AA39-477E-8DFC-9DA5717D6B99}">
      <dgm:prSet/>
      <dgm:spPr/>
      <dgm:t>
        <a:bodyPr/>
        <a:lstStyle/>
        <a:p>
          <a:endParaRPr lang="en-US"/>
        </a:p>
      </dgm:t>
    </dgm:pt>
    <dgm:pt modelId="{9D7FC4E1-4DBA-487E-AEBC-23E52B3A3F67}">
      <dgm:prSet custT="1"/>
      <dgm:spPr/>
      <dgm:t>
        <a:bodyPr/>
        <a:lstStyle/>
        <a:p>
          <a:r>
            <a:rPr lang="en-US" sz="800" dirty="0">
              <a:solidFill>
                <a:schemeClr val="bg1"/>
              </a:solidFill>
            </a:rPr>
            <a:t>Sarah Duval</a:t>
          </a:r>
          <a:br>
            <a:rPr lang="en-US" sz="800" dirty="0"/>
          </a:br>
          <a:r>
            <a:rPr lang="en-US" sz="800" dirty="0"/>
            <a:t>SUPERVISOR – HUNTINGTON (Raquette Lake)</a:t>
          </a:r>
        </a:p>
      </dgm:t>
    </dgm:pt>
    <dgm:pt modelId="{DBA00211-3AF6-4940-90D3-B951A9282534}" type="parTrans" cxnId="{4D888DB5-EB16-4071-AFC4-F8EEDE42B1D0}">
      <dgm:prSet/>
      <dgm:spPr/>
      <dgm:t>
        <a:bodyPr/>
        <a:lstStyle/>
        <a:p>
          <a:endParaRPr lang="en-US"/>
        </a:p>
      </dgm:t>
    </dgm:pt>
    <dgm:pt modelId="{5C7F8F4B-61E1-4880-BF91-1BCB6A3A164F}" type="sibTrans" cxnId="{4D888DB5-EB16-4071-AFC4-F8EEDE42B1D0}">
      <dgm:prSet/>
      <dgm:spPr/>
      <dgm:t>
        <a:bodyPr/>
        <a:lstStyle/>
        <a:p>
          <a:endParaRPr lang="en-US"/>
        </a:p>
      </dgm:t>
    </dgm:pt>
    <dgm:pt modelId="{F779DFED-0DFC-40FD-BA7E-9CD7DFD8D524}">
      <dgm:prSet/>
      <dgm:spPr/>
      <dgm:t>
        <a:bodyPr/>
        <a:lstStyle/>
        <a:p>
          <a:r>
            <a:rPr lang="en-US" b="1" dirty="0">
              <a:solidFill>
                <a:schemeClr val="bg1">
                  <a:lumMod val="95000"/>
                </a:schemeClr>
              </a:solidFill>
            </a:rPr>
            <a:t>Erin Donovan</a:t>
          </a:r>
          <a:br>
            <a:rPr lang="en-US" dirty="0"/>
          </a:br>
          <a:r>
            <a:rPr lang="en-US" dirty="0"/>
            <a:t>ASST. MGR.</a:t>
          </a:r>
        </a:p>
      </dgm:t>
    </dgm:pt>
    <dgm:pt modelId="{2B7D10ED-C14E-48E6-B33F-D3EDAEDC6B60}" type="parTrans" cxnId="{A63777E5-7029-4357-AA40-B7D605A5789F}">
      <dgm:prSet/>
      <dgm:spPr/>
      <dgm:t>
        <a:bodyPr/>
        <a:lstStyle/>
        <a:p>
          <a:endParaRPr lang="en-US"/>
        </a:p>
      </dgm:t>
    </dgm:pt>
    <dgm:pt modelId="{B24627F4-BE77-4130-85EC-D643BD21C5B5}" type="sibTrans" cxnId="{A63777E5-7029-4357-AA40-B7D605A5789F}">
      <dgm:prSet/>
      <dgm:spPr/>
      <dgm:t>
        <a:bodyPr/>
        <a:lstStyle/>
        <a:p>
          <a:endParaRPr lang="en-US"/>
        </a:p>
      </dgm:t>
    </dgm:pt>
    <dgm:pt modelId="{EE2C02E1-CFB6-4B4A-AEA2-04F587F77BE8}">
      <dgm:prSet/>
      <dgm:spPr/>
      <dgm:t>
        <a:bodyPr/>
        <a:lstStyle/>
        <a:p>
          <a:r>
            <a:rPr lang="en-US" dirty="0"/>
            <a:t>James Webb</a:t>
          </a:r>
        </a:p>
        <a:p>
          <a:r>
            <a:rPr lang="en-US" dirty="0"/>
            <a:t>SR. EXECUTIVE CHEF</a:t>
          </a:r>
        </a:p>
      </dgm:t>
    </dgm:pt>
    <dgm:pt modelId="{42739C5A-8037-4E41-9FF3-C72AB582DB93}" type="parTrans" cxnId="{E2CB65F6-5696-4A72-ACE8-B441307DE2EF}">
      <dgm:prSet/>
      <dgm:spPr/>
      <dgm:t>
        <a:bodyPr/>
        <a:lstStyle/>
        <a:p>
          <a:endParaRPr lang="en-US"/>
        </a:p>
      </dgm:t>
    </dgm:pt>
    <dgm:pt modelId="{601BD9B2-73F5-40CB-9AC9-FA48EDC1A473}" type="sibTrans" cxnId="{E2CB65F6-5696-4A72-ACE8-B441307DE2EF}">
      <dgm:prSet/>
      <dgm:spPr/>
      <dgm:t>
        <a:bodyPr/>
        <a:lstStyle/>
        <a:p>
          <a:endParaRPr lang="en-US"/>
        </a:p>
      </dgm:t>
    </dgm:pt>
    <dgm:pt modelId="{F5D90311-2D44-4C2C-99CD-02C1EDD134FB}">
      <dgm:prSet custT="1"/>
      <dgm:spPr/>
      <dgm:t>
        <a:bodyPr/>
        <a:lstStyle/>
        <a:p>
          <a:r>
            <a:rPr lang="en-US" sz="900" dirty="0">
              <a:solidFill>
                <a:schemeClr val="bg1"/>
              </a:solidFill>
            </a:rPr>
            <a:t>James Webb</a:t>
          </a:r>
          <a:br>
            <a:rPr lang="en-US" sz="900" dirty="0"/>
          </a:br>
          <a:r>
            <a:rPr lang="en-US" sz="900" dirty="0"/>
            <a:t>EXECUTIVE </a:t>
          </a:r>
        </a:p>
        <a:p>
          <a:r>
            <a:rPr lang="en-US" sz="900" dirty="0"/>
            <a:t>CHEF</a:t>
          </a:r>
        </a:p>
      </dgm:t>
    </dgm:pt>
    <dgm:pt modelId="{B9A08B90-A317-4CAA-9750-22275700CCF3}" type="sibTrans" cxnId="{5E9988BD-22A0-42F4-9900-C376C0119C0C}">
      <dgm:prSet/>
      <dgm:spPr/>
      <dgm:t>
        <a:bodyPr/>
        <a:lstStyle/>
        <a:p>
          <a:endParaRPr lang="en-US"/>
        </a:p>
      </dgm:t>
    </dgm:pt>
    <dgm:pt modelId="{3F7DBBAF-0ED0-4298-A12E-CF223D846DDC}" type="parTrans" cxnId="{5E9988BD-22A0-42F4-9900-C376C0119C0C}">
      <dgm:prSet/>
      <dgm:spPr/>
      <dgm:t>
        <a:bodyPr/>
        <a:lstStyle/>
        <a:p>
          <a:endParaRPr lang="en-US"/>
        </a:p>
      </dgm:t>
    </dgm:pt>
    <dgm:pt modelId="{6F4DBEB8-4337-43E9-9B11-C686F6DC7829}">
      <dgm:prSet/>
      <dgm:spPr/>
      <dgm:t>
        <a:bodyPr/>
        <a:lstStyle/>
        <a:p>
          <a:r>
            <a:rPr lang="en-US" dirty="0"/>
            <a:t>Brandy Wright</a:t>
          </a:r>
        </a:p>
        <a:p>
          <a:r>
            <a:rPr lang="en-US" dirty="0"/>
            <a:t>CATERING CLERK</a:t>
          </a:r>
        </a:p>
      </dgm:t>
    </dgm:pt>
    <dgm:pt modelId="{FCD217EB-427D-4BE5-BFEC-B3C3CFB57CD2}" type="parTrans" cxnId="{76947E8A-523E-4AAE-83C9-5FF96AAB7607}">
      <dgm:prSet/>
      <dgm:spPr/>
      <dgm:t>
        <a:bodyPr/>
        <a:lstStyle/>
        <a:p>
          <a:endParaRPr lang="en-US"/>
        </a:p>
      </dgm:t>
    </dgm:pt>
    <dgm:pt modelId="{DD80248C-A497-4B41-AE08-F50B42DD5BAD}" type="sibTrans" cxnId="{76947E8A-523E-4AAE-83C9-5FF96AAB7607}">
      <dgm:prSet/>
      <dgm:spPr/>
      <dgm:t>
        <a:bodyPr/>
        <a:lstStyle/>
        <a:p>
          <a:endParaRPr lang="en-US"/>
        </a:p>
      </dgm:t>
    </dgm:pt>
    <dgm:pt modelId="{20760B57-9E83-4588-9B97-D4DBAA5D82DC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Robin Thornton</a:t>
          </a:r>
        </a:p>
        <a:p>
          <a:r>
            <a:rPr lang="en-US" dirty="0"/>
            <a:t>FLOATING SUPERVISOR</a:t>
          </a:r>
        </a:p>
      </dgm:t>
    </dgm:pt>
    <dgm:pt modelId="{B6FD07F4-59B5-45AC-8A88-C97E1E8D8F20}" type="sibTrans" cxnId="{4C0F1CB7-68B2-46FF-B2AC-9A4E4A6E6C97}">
      <dgm:prSet/>
      <dgm:spPr/>
      <dgm:t>
        <a:bodyPr/>
        <a:lstStyle/>
        <a:p>
          <a:endParaRPr lang="en-US"/>
        </a:p>
      </dgm:t>
    </dgm:pt>
    <dgm:pt modelId="{DFBFF666-A9E6-4A55-879D-28C4C0D81C51}" type="parTrans" cxnId="{4C0F1CB7-68B2-46FF-B2AC-9A4E4A6E6C97}">
      <dgm:prSet/>
      <dgm:spPr/>
      <dgm:t>
        <a:bodyPr/>
        <a:lstStyle/>
        <a:p>
          <a:endParaRPr lang="en-US"/>
        </a:p>
      </dgm:t>
    </dgm:pt>
    <dgm:pt modelId="{4E818BA5-77A8-4CFE-BDE7-50F0AA4833C5}">
      <dgm:prSet/>
      <dgm:spPr/>
      <dgm:t>
        <a:bodyPr/>
        <a:lstStyle/>
        <a:p>
          <a:r>
            <a:rPr lang="en-US" dirty="0"/>
            <a:t>Allison St. </a:t>
          </a:r>
          <a:r>
            <a:rPr lang="en-US"/>
            <a:t>Denis</a:t>
          </a:r>
          <a:endParaRPr lang="en-US" dirty="0"/>
        </a:p>
        <a:p>
          <a:r>
            <a:rPr lang="en-US" dirty="0"/>
            <a:t>ASST. MGR. FOOD PROD.</a:t>
          </a:r>
        </a:p>
      </dgm:t>
    </dgm:pt>
    <dgm:pt modelId="{78E8F241-B5AA-4E09-BED5-A87A50F9A52A}" type="parTrans" cxnId="{412F6446-598B-4648-8F3F-C5E00FDE588A}">
      <dgm:prSet/>
      <dgm:spPr/>
      <dgm:t>
        <a:bodyPr/>
        <a:lstStyle/>
        <a:p>
          <a:endParaRPr lang="en-US"/>
        </a:p>
      </dgm:t>
    </dgm:pt>
    <dgm:pt modelId="{6D2D5514-58D5-4F75-B9BF-4824903DCFF1}" type="sibTrans" cxnId="{412F6446-598B-4648-8F3F-C5E00FDE588A}">
      <dgm:prSet/>
      <dgm:spPr/>
      <dgm:t>
        <a:bodyPr/>
        <a:lstStyle/>
        <a:p>
          <a:endParaRPr lang="en-US"/>
        </a:p>
      </dgm:t>
    </dgm:pt>
    <dgm:pt modelId="{E878A298-465C-4529-AC6A-368ED4B63321}">
      <dgm:prSet/>
      <dgm:spPr/>
      <dgm:t>
        <a:bodyPr/>
        <a:lstStyle/>
        <a:p>
          <a:r>
            <a:rPr lang="en-US" dirty="0"/>
            <a:t>Nichole Edwards</a:t>
          </a:r>
        </a:p>
        <a:p>
          <a:r>
            <a:rPr lang="en-US" dirty="0"/>
            <a:t>CONCESSIONS MANAGER </a:t>
          </a:r>
        </a:p>
      </dgm:t>
    </dgm:pt>
    <dgm:pt modelId="{D75B49EE-29B7-413C-AE1F-F86280D16C62}" type="parTrans" cxnId="{21E055D6-CB72-416C-99AB-46B5179E8AB1}">
      <dgm:prSet/>
      <dgm:spPr/>
      <dgm:t>
        <a:bodyPr/>
        <a:lstStyle/>
        <a:p>
          <a:endParaRPr lang="en-US"/>
        </a:p>
      </dgm:t>
    </dgm:pt>
    <dgm:pt modelId="{018D4C14-8F02-49DE-BD4F-ECDA3B6FA8B8}" type="sibTrans" cxnId="{21E055D6-CB72-416C-99AB-46B5179E8AB1}">
      <dgm:prSet/>
      <dgm:spPr/>
      <dgm:t>
        <a:bodyPr/>
        <a:lstStyle/>
        <a:p>
          <a:endParaRPr lang="en-US"/>
        </a:p>
      </dgm:t>
    </dgm:pt>
    <dgm:pt modelId="{92C9DF68-FFD6-46A7-BAE6-1BBC00B6FEE4}">
      <dgm:prSet/>
      <dgm:spPr/>
      <dgm:t>
        <a:bodyPr/>
        <a:lstStyle/>
        <a:p>
          <a:r>
            <a:rPr lang="en-US" dirty="0"/>
            <a:t>Kaitlin Clark</a:t>
          </a:r>
        </a:p>
        <a:p>
          <a:r>
            <a:rPr lang="en-US" dirty="0"/>
            <a:t>Supervisor</a:t>
          </a:r>
        </a:p>
      </dgm:t>
    </dgm:pt>
    <dgm:pt modelId="{3C87F7DB-D697-403B-914E-5C77F44900E1}" type="parTrans" cxnId="{5E130A73-CB59-473A-9C85-A18E7A0DD867}">
      <dgm:prSet/>
      <dgm:spPr/>
      <dgm:t>
        <a:bodyPr/>
        <a:lstStyle/>
        <a:p>
          <a:endParaRPr lang="en-US"/>
        </a:p>
      </dgm:t>
    </dgm:pt>
    <dgm:pt modelId="{19017E11-A32F-45D7-9DF5-70DCA5810D51}" type="sibTrans" cxnId="{5E130A73-CB59-473A-9C85-A18E7A0DD867}">
      <dgm:prSet/>
      <dgm:spPr/>
      <dgm:t>
        <a:bodyPr/>
        <a:lstStyle/>
        <a:p>
          <a:endParaRPr lang="en-US"/>
        </a:p>
      </dgm:t>
    </dgm:pt>
    <dgm:pt modelId="{BE809DCD-C791-4D06-B74E-636465068ABF}" type="pres">
      <dgm:prSet presAssocID="{6EA1F4CD-0708-4339-A47D-25F76AEDB4D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BC44882-21AA-4C17-849C-D9C786CEEDB2}" type="pres">
      <dgm:prSet presAssocID="{2EA33616-6C58-403A-899C-3B7D55F71B27}" presName="hierRoot1" presStyleCnt="0">
        <dgm:presLayoutVars>
          <dgm:hierBranch val="init"/>
        </dgm:presLayoutVars>
      </dgm:prSet>
      <dgm:spPr/>
    </dgm:pt>
    <dgm:pt modelId="{D34B3118-2238-4881-A51D-D88F2B6A435D}" type="pres">
      <dgm:prSet presAssocID="{2EA33616-6C58-403A-899C-3B7D55F71B27}" presName="rootComposite1" presStyleCnt="0"/>
      <dgm:spPr/>
    </dgm:pt>
    <dgm:pt modelId="{6EC8FE8C-3EAF-4DCB-B78C-936D0F26F435}" type="pres">
      <dgm:prSet presAssocID="{2EA33616-6C58-403A-899C-3B7D55F71B27}" presName="rootText1" presStyleLbl="node0" presStyleIdx="0" presStyleCnt="1" custScaleX="113965" custScaleY="138104">
        <dgm:presLayoutVars>
          <dgm:chPref val="3"/>
        </dgm:presLayoutVars>
      </dgm:prSet>
      <dgm:spPr/>
    </dgm:pt>
    <dgm:pt modelId="{EFD0803D-D0E7-4BD0-BD15-D56AA3DD3146}" type="pres">
      <dgm:prSet presAssocID="{2EA33616-6C58-403A-899C-3B7D55F71B27}" presName="rootConnector1" presStyleLbl="node1" presStyleIdx="0" presStyleCnt="0"/>
      <dgm:spPr/>
    </dgm:pt>
    <dgm:pt modelId="{76D3F05A-4157-40B3-A88D-439316AD0519}" type="pres">
      <dgm:prSet presAssocID="{2EA33616-6C58-403A-899C-3B7D55F71B27}" presName="hierChild2" presStyleCnt="0"/>
      <dgm:spPr/>
    </dgm:pt>
    <dgm:pt modelId="{6005E63A-0C35-4E2C-9D7B-78954A0A554E}" type="pres">
      <dgm:prSet presAssocID="{582A2D63-3B2B-47AD-8AFC-7938F6C5D036}" presName="Name37" presStyleLbl="parChTrans1D2" presStyleIdx="0" presStyleCnt="8"/>
      <dgm:spPr/>
    </dgm:pt>
    <dgm:pt modelId="{878B5A93-CEE2-47ED-A7AA-40C3336D9347}" type="pres">
      <dgm:prSet presAssocID="{387A18B9-C7FD-4D3D-8661-AA1540911CA6}" presName="hierRoot2" presStyleCnt="0">
        <dgm:presLayoutVars>
          <dgm:hierBranch val="init"/>
        </dgm:presLayoutVars>
      </dgm:prSet>
      <dgm:spPr/>
    </dgm:pt>
    <dgm:pt modelId="{89621DBE-20CE-4076-ADFC-AC20DA9E9A9E}" type="pres">
      <dgm:prSet presAssocID="{387A18B9-C7FD-4D3D-8661-AA1540911CA6}" presName="rootComposite" presStyleCnt="0"/>
      <dgm:spPr/>
    </dgm:pt>
    <dgm:pt modelId="{F1D450C0-CBF5-45CB-A8BF-A1E797F6C962}" type="pres">
      <dgm:prSet presAssocID="{387A18B9-C7FD-4D3D-8661-AA1540911CA6}" presName="rootText" presStyleLbl="node2" presStyleIdx="0" presStyleCnt="8" custLinFactNeighborX="-34406" custLinFactNeighborY="-2457">
        <dgm:presLayoutVars>
          <dgm:chPref val="3"/>
        </dgm:presLayoutVars>
      </dgm:prSet>
      <dgm:spPr/>
    </dgm:pt>
    <dgm:pt modelId="{F009FEB4-A435-4C0C-AB34-5C83B0F777D2}" type="pres">
      <dgm:prSet presAssocID="{387A18B9-C7FD-4D3D-8661-AA1540911CA6}" presName="rootConnector" presStyleLbl="node2" presStyleIdx="0" presStyleCnt="8"/>
      <dgm:spPr/>
    </dgm:pt>
    <dgm:pt modelId="{56397974-A1C6-4E77-A855-3162C080CAD8}" type="pres">
      <dgm:prSet presAssocID="{387A18B9-C7FD-4D3D-8661-AA1540911CA6}" presName="hierChild4" presStyleCnt="0"/>
      <dgm:spPr/>
    </dgm:pt>
    <dgm:pt modelId="{06D90D53-1BF2-4F53-859D-BEF21979538E}" type="pres">
      <dgm:prSet presAssocID="{2E2CC222-26F0-488B-910A-BB713F89F490}" presName="Name37" presStyleLbl="parChTrans1D3" presStyleIdx="0" presStyleCnt="28"/>
      <dgm:spPr/>
    </dgm:pt>
    <dgm:pt modelId="{53FF0273-DAC8-411F-8A1A-1051F1BB089A}" type="pres">
      <dgm:prSet presAssocID="{FF5CA979-67E3-4731-BB47-753C37AAAE7E}" presName="hierRoot2" presStyleCnt="0">
        <dgm:presLayoutVars>
          <dgm:hierBranch val="init"/>
        </dgm:presLayoutVars>
      </dgm:prSet>
      <dgm:spPr/>
    </dgm:pt>
    <dgm:pt modelId="{A715D985-4EF6-4C64-9FAB-08EABE0D02A5}" type="pres">
      <dgm:prSet presAssocID="{FF5CA979-67E3-4731-BB47-753C37AAAE7E}" presName="rootComposite" presStyleCnt="0"/>
      <dgm:spPr/>
    </dgm:pt>
    <dgm:pt modelId="{86990B74-F230-48A5-AFDC-5D3C90619C21}" type="pres">
      <dgm:prSet presAssocID="{FF5CA979-67E3-4731-BB47-753C37AAAE7E}" presName="rootText" presStyleLbl="node3" presStyleIdx="0" presStyleCnt="28" custLinFactNeighborX="-15911" custLinFactNeighborY="-9831">
        <dgm:presLayoutVars>
          <dgm:chPref val="3"/>
        </dgm:presLayoutVars>
      </dgm:prSet>
      <dgm:spPr/>
    </dgm:pt>
    <dgm:pt modelId="{4302B609-5A47-4378-A9FD-A4410EC803EC}" type="pres">
      <dgm:prSet presAssocID="{FF5CA979-67E3-4731-BB47-753C37AAAE7E}" presName="rootConnector" presStyleLbl="node3" presStyleIdx="0" presStyleCnt="28"/>
      <dgm:spPr/>
    </dgm:pt>
    <dgm:pt modelId="{81DC3CD7-3C38-494B-8062-FDB509244B11}" type="pres">
      <dgm:prSet presAssocID="{FF5CA979-67E3-4731-BB47-753C37AAAE7E}" presName="hierChild4" presStyleCnt="0"/>
      <dgm:spPr/>
    </dgm:pt>
    <dgm:pt modelId="{B27D170E-BCCE-47D1-A0E7-6849C37DB65E}" type="pres">
      <dgm:prSet presAssocID="{FF5CA979-67E3-4731-BB47-753C37AAAE7E}" presName="hierChild5" presStyleCnt="0"/>
      <dgm:spPr/>
    </dgm:pt>
    <dgm:pt modelId="{AFB1B506-791D-4848-9609-B04864E1F735}" type="pres">
      <dgm:prSet presAssocID="{AFE81B4B-8C56-482D-9308-FD5A282A3E66}" presName="Name37" presStyleLbl="parChTrans1D3" presStyleIdx="1" presStyleCnt="28"/>
      <dgm:spPr/>
    </dgm:pt>
    <dgm:pt modelId="{F84E41EC-7276-4118-BE63-30B6E3A65D9C}" type="pres">
      <dgm:prSet presAssocID="{811B64B7-E6F1-4F8C-A4E6-10B169AF17BF}" presName="hierRoot2" presStyleCnt="0">
        <dgm:presLayoutVars>
          <dgm:hierBranch val="init"/>
        </dgm:presLayoutVars>
      </dgm:prSet>
      <dgm:spPr/>
    </dgm:pt>
    <dgm:pt modelId="{C6773836-0B47-4F32-8569-F4B16FDAB2BF}" type="pres">
      <dgm:prSet presAssocID="{811B64B7-E6F1-4F8C-A4E6-10B169AF17BF}" presName="rootComposite" presStyleCnt="0"/>
      <dgm:spPr/>
    </dgm:pt>
    <dgm:pt modelId="{A5B5501D-B823-4192-A479-308D218230D1}" type="pres">
      <dgm:prSet presAssocID="{811B64B7-E6F1-4F8C-A4E6-10B169AF17BF}" presName="rootText" presStyleLbl="node3" presStyleIdx="1" presStyleCnt="28" custScaleY="126993" custLinFactNeighborX="-20187" custLinFactNeighborY="88456">
        <dgm:presLayoutVars>
          <dgm:chPref val="3"/>
        </dgm:presLayoutVars>
      </dgm:prSet>
      <dgm:spPr/>
    </dgm:pt>
    <dgm:pt modelId="{94EA006E-62B6-4C8B-90CB-7BA0FB53A4AF}" type="pres">
      <dgm:prSet presAssocID="{811B64B7-E6F1-4F8C-A4E6-10B169AF17BF}" presName="rootConnector" presStyleLbl="node3" presStyleIdx="1" presStyleCnt="28"/>
      <dgm:spPr/>
    </dgm:pt>
    <dgm:pt modelId="{4FF810A1-80DF-4B64-9838-E214F92B05F3}" type="pres">
      <dgm:prSet presAssocID="{811B64B7-E6F1-4F8C-A4E6-10B169AF17BF}" presName="hierChild4" presStyleCnt="0"/>
      <dgm:spPr/>
    </dgm:pt>
    <dgm:pt modelId="{C5D69663-9F2B-4416-9822-E8EECB1418F4}" type="pres">
      <dgm:prSet presAssocID="{811B64B7-E6F1-4F8C-A4E6-10B169AF17BF}" presName="hierChild5" presStyleCnt="0"/>
      <dgm:spPr/>
    </dgm:pt>
    <dgm:pt modelId="{7039763E-C98F-4E51-B04A-4FAD1A8B3802}" type="pres">
      <dgm:prSet presAssocID="{48531F0F-4731-4AE9-8044-E9CA5E968AEA}" presName="Name37" presStyleLbl="parChTrans1D3" presStyleIdx="2" presStyleCnt="28"/>
      <dgm:spPr/>
    </dgm:pt>
    <dgm:pt modelId="{0CFD7FCB-F7BA-42C5-97E9-8FFC748DBB4D}" type="pres">
      <dgm:prSet presAssocID="{2B5FE2BC-75A5-4827-A139-AE949EDF89F0}" presName="hierRoot2" presStyleCnt="0">
        <dgm:presLayoutVars>
          <dgm:hierBranch val="init"/>
        </dgm:presLayoutVars>
      </dgm:prSet>
      <dgm:spPr/>
    </dgm:pt>
    <dgm:pt modelId="{EE761096-5806-41B4-8F05-1BD46386EC26}" type="pres">
      <dgm:prSet presAssocID="{2B5FE2BC-75A5-4827-A139-AE949EDF89F0}" presName="rootComposite" presStyleCnt="0"/>
      <dgm:spPr/>
    </dgm:pt>
    <dgm:pt modelId="{5F322345-FDCD-4AD5-B003-8034454BE14A}" type="pres">
      <dgm:prSet presAssocID="{2B5FE2BC-75A5-4827-A139-AE949EDF89F0}" presName="rootText" presStyleLbl="node3" presStyleIdx="2" presStyleCnt="28" custScaleX="104449" custLinFactNeighborX="-20711" custLinFactNeighborY="59389">
        <dgm:presLayoutVars>
          <dgm:chPref val="3"/>
        </dgm:presLayoutVars>
      </dgm:prSet>
      <dgm:spPr/>
    </dgm:pt>
    <dgm:pt modelId="{DD00096D-1B9E-49BF-A75D-BD447F817547}" type="pres">
      <dgm:prSet presAssocID="{2B5FE2BC-75A5-4827-A139-AE949EDF89F0}" presName="rootConnector" presStyleLbl="node3" presStyleIdx="2" presStyleCnt="28"/>
      <dgm:spPr/>
    </dgm:pt>
    <dgm:pt modelId="{2030A0AB-2B86-4445-BA5E-74491547404D}" type="pres">
      <dgm:prSet presAssocID="{2B5FE2BC-75A5-4827-A139-AE949EDF89F0}" presName="hierChild4" presStyleCnt="0"/>
      <dgm:spPr/>
    </dgm:pt>
    <dgm:pt modelId="{2F807B98-5004-4E64-BC10-0AA1ADA0244D}" type="pres">
      <dgm:prSet presAssocID="{2B5FE2BC-75A5-4827-A139-AE949EDF89F0}" presName="hierChild5" presStyleCnt="0"/>
      <dgm:spPr/>
    </dgm:pt>
    <dgm:pt modelId="{49DC9E74-FF17-4D73-8DCD-A447AD5211D5}" type="pres">
      <dgm:prSet presAssocID="{3F7DBBAF-0ED0-4298-A12E-CF223D846DDC}" presName="Name37" presStyleLbl="parChTrans1D3" presStyleIdx="3" presStyleCnt="28"/>
      <dgm:spPr/>
    </dgm:pt>
    <dgm:pt modelId="{4BF37EFC-5CD5-4855-B0BF-F94058C8F69D}" type="pres">
      <dgm:prSet presAssocID="{F5D90311-2D44-4C2C-99CD-02C1EDD134FB}" presName="hierRoot2" presStyleCnt="0">
        <dgm:presLayoutVars>
          <dgm:hierBranch val="init"/>
        </dgm:presLayoutVars>
      </dgm:prSet>
      <dgm:spPr/>
    </dgm:pt>
    <dgm:pt modelId="{340AECC8-D42B-4841-97ED-F948744D8FFC}" type="pres">
      <dgm:prSet presAssocID="{F5D90311-2D44-4C2C-99CD-02C1EDD134FB}" presName="rootComposite" presStyleCnt="0"/>
      <dgm:spPr/>
    </dgm:pt>
    <dgm:pt modelId="{76B38AB9-EDC5-4E55-B004-3E7EC11AA44E}" type="pres">
      <dgm:prSet presAssocID="{F5D90311-2D44-4C2C-99CD-02C1EDD134FB}" presName="rootText" presStyleLbl="node3" presStyleIdx="3" presStyleCnt="28" custLinFactY="100000" custLinFactNeighborX="73398" custLinFactNeighborY="174426">
        <dgm:presLayoutVars>
          <dgm:chPref val="3"/>
        </dgm:presLayoutVars>
      </dgm:prSet>
      <dgm:spPr/>
    </dgm:pt>
    <dgm:pt modelId="{7CC109B7-EB76-4557-B9D3-8E886B806AA7}" type="pres">
      <dgm:prSet presAssocID="{F5D90311-2D44-4C2C-99CD-02C1EDD134FB}" presName="rootConnector" presStyleLbl="node3" presStyleIdx="3" presStyleCnt="28"/>
      <dgm:spPr/>
    </dgm:pt>
    <dgm:pt modelId="{EDBD9908-1554-4BF7-A00A-BC38E1C1E1F9}" type="pres">
      <dgm:prSet presAssocID="{F5D90311-2D44-4C2C-99CD-02C1EDD134FB}" presName="hierChild4" presStyleCnt="0"/>
      <dgm:spPr/>
    </dgm:pt>
    <dgm:pt modelId="{6614A7D2-1E13-4EE8-BAB3-D395485C73B5}" type="pres">
      <dgm:prSet presAssocID="{F5D90311-2D44-4C2C-99CD-02C1EDD134FB}" presName="hierChild5" presStyleCnt="0"/>
      <dgm:spPr/>
    </dgm:pt>
    <dgm:pt modelId="{0DED1CF9-E2A1-4D2C-9BDD-5CE993BDE537}" type="pres">
      <dgm:prSet presAssocID="{A74947BA-5EF8-4CBD-B646-BFEED6F53673}" presName="Name37" presStyleLbl="parChTrans1D3" presStyleIdx="4" presStyleCnt="28"/>
      <dgm:spPr/>
    </dgm:pt>
    <dgm:pt modelId="{69604D27-4BB3-4BF8-8ED5-26404886A7A6}" type="pres">
      <dgm:prSet presAssocID="{F2C49A48-EA56-47B1-89B5-8F0F526A5D88}" presName="hierRoot2" presStyleCnt="0">
        <dgm:presLayoutVars>
          <dgm:hierBranch val="init"/>
        </dgm:presLayoutVars>
      </dgm:prSet>
      <dgm:spPr/>
    </dgm:pt>
    <dgm:pt modelId="{FC326420-3F19-4461-B8AF-417C931029EC}" type="pres">
      <dgm:prSet presAssocID="{F2C49A48-EA56-47B1-89B5-8F0F526A5D88}" presName="rootComposite" presStyleCnt="0"/>
      <dgm:spPr/>
    </dgm:pt>
    <dgm:pt modelId="{B044693D-6697-4918-BA01-EA435D401856}" type="pres">
      <dgm:prSet presAssocID="{F2C49A48-EA56-47B1-89B5-8F0F526A5D88}" presName="rootText" presStyleLbl="node3" presStyleIdx="4" presStyleCnt="28" custLinFactY="100000" custLinFactNeighborX="76374" custLinFactNeighborY="152925">
        <dgm:presLayoutVars>
          <dgm:chPref val="3"/>
        </dgm:presLayoutVars>
      </dgm:prSet>
      <dgm:spPr/>
    </dgm:pt>
    <dgm:pt modelId="{E3135037-50E8-4C54-BD59-E794B8AB749A}" type="pres">
      <dgm:prSet presAssocID="{F2C49A48-EA56-47B1-89B5-8F0F526A5D88}" presName="rootConnector" presStyleLbl="node3" presStyleIdx="4" presStyleCnt="28"/>
      <dgm:spPr/>
    </dgm:pt>
    <dgm:pt modelId="{AE795ADE-374F-403E-920E-4E4D5945A493}" type="pres">
      <dgm:prSet presAssocID="{F2C49A48-EA56-47B1-89B5-8F0F526A5D88}" presName="hierChild4" presStyleCnt="0"/>
      <dgm:spPr/>
    </dgm:pt>
    <dgm:pt modelId="{8EBD0DDD-E121-40E9-9F61-F4AF5BF32D91}" type="pres">
      <dgm:prSet presAssocID="{F2C49A48-EA56-47B1-89B5-8F0F526A5D88}" presName="hierChild5" presStyleCnt="0"/>
      <dgm:spPr/>
    </dgm:pt>
    <dgm:pt modelId="{19521BEE-40B6-4481-81E7-9AF9C2C5EF5A}" type="pres">
      <dgm:prSet presAssocID="{445ABA3F-3809-47A4-B237-8DFFF34EFA95}" presName="Name37" presStyleLbl="parChTrans1D3" presStyleIdx="5" presStyleCnt="28"/>
      <dgm:spPr/>
    </dgm:pt>
    <dgm:pt modelId="{BD0901DD-2F2A-4B67-A1E3-EF6925A238E2}" type="pres">
      <dgm:prSet presAssocID="{F4C99E84-5D50-4489-A9D4-863D7B6DB914}" presName="hierRoot2" presStyleCnt="0">
        <dgm:presLayoutVars>
          <dgm:hierBranch val="init"/>
        </dgm:presLayoutVars>
      </dgm:prSet>
      <dgm:spPr/>
    </dgm:pt>
    <dgm:pt modelId="{4989237D-6E31-4EFE-AB06-E3FBD05CB104}" type="pres">
      <dgm:prSet presAssocID="{F4C99E84-5D50-4489-A9D4-863D7B6DB914}" presName="rootComposite" presStyleCnt="0"/>
      <dgm:spPr/>
    </dgm:pt>
    <dgm:pt modelId="{1092F01E-5D3B-4DB7-8E80-66A78F8F4121}" type="pres">
      <dgm:prSet presAssocID="{F4C99E84-5D50-4489-A9D4-863D7B6DB914}" presName="rootText" presStyleLbl="node3" presStyleIdx="5" presStyleCnt="28" custScaleX="102692" custScaleY="107821" custLinFactY="-100000" custLinFactNeighborX="-19290" custLinFactNeighborY="-153947">
        <dgm:presLayoutVars>
          <dgm:chPref val="3"/>
        </dgm:presLayoutVars>
      </dgm:prSet>
      <dgm:spPr/>
    </dgm:pt>
    <dgm:pt modelId="{252EAB68-D9E7-418F-9F36-47FF8409B9BF}" type="pres">
      <dgm:prSet presAssocID="{F4C99E84-5D50-4489-A9D4-863D7B6DB914}" presName="rootConnector" presStyleLbl="node3" presStyleIdx="5" presStyleCnt="28"/>
      <dgm:spPr/>
    </dgm:pt>
    <dgm:pt modelId="{ED16AED4-40A2-4209-A751-BE1B48528385}" type="pres">
      <dgm:prSet presAssocID="{F4C99E84-5D50-4489-A9D4-863D7B6DB914}" presName="hierChild4" presStyleCnt="0"/>
      <dgm:spPr/>
    </dgm:pt>
    <dgm:pt modelId="{557E1E7B-09D8-45B0-8124-866FAF48CC8C}" type="pres">
      <dgm:prSet presAssocID="{F4C99E84-5D50-4489-A9D4-863D7B6DB914}" presName="hierChild5" presStyleCnt="0"/>
      <dgm:spPr/>
    </dgm:pt>
    <dgm:pt modelId="{FA804D33-267A-4A78-89DD-A73F7BB1E03A}" type="pres">
      <dgm:prSet presAssocID="{DFBFF666-A9E6-4A55-879D-28C4C0D81C51}" presName="Name37" presStyleLbl="parChTrans1D3" presStyleIdx="6" presStyleCnt="28"/>
      <dgm:spPr/>
    </dgm:pt>
    <dgm:pt modelId="{C5810183-1471-4551-8F98-529AD81429E1}" type="pres">
      <dgm:prSet presAssocID="{20760B57-9E83-4588-9B97-D4DBAA5D82DC}" presName="hierRoot2" presStyleCnt="0">
        <dgm:presLayoutVars>
          <dgm:hierBranch val="init"/>
        </dgm:presLayoutVars>
      </dgm:prSet>
      <dgm:spPr/>
    </dgm:pt>
    <dgm:pt modelId="{A0CE3DE3-F8FE-4347-A9AD-DEA73E146248}" type="pres">
      <dgm:prSet presAssocID="{20760B57-9E83-4588-9B97-D4DBAA5D82DC}" presName="rootComposite" presStyleCnt="0"/>
      <dgm:spPr/>
    </dgm:pt>
    <dgm:pt modelId="{0148619E-BA39-4EEF-B093-B7B38B458511}" type="pres">
      <dgm:prSet presAssocID="{20760B57-9E83-4588-9B97-D4DBAA5D82DC}" presName="rootText" presStyleLbl="node3" presStyleIdx="6" presStyleCnt="28" custScaleY="115064" custLinFactY="-100000" custLinFactNeighborX="-17323" custLinFactNeighborY="-182877">
        <dgm:presLayoutVars>
          <dgm:chPref val="3"/>
        </dgm:presLayoutVars>
      </dgm:prSet>
      <dgm:spPr/>
    </dgm:pt>
    <dgm:pt modelId="{53D709F5-B009-413D-A259-27CC56354CC8}" type="pres">
      <dgm:prSet presAssocID="{20760B57-9E83-4588-9B97-D4DBAA5D82DC}" presName="rootConnector" presStyleLbl="node3" presStyleIdx="6" presStyleCnt="28"/>
      <dgm:spPr/>
    </dgm:pt>
    <dgm:pt modelId="{0D70F6EB-250E-457E-B3D7-C2EBCDE03EB0}" type="pres">
      <dgm:prSet presAssocID="{20760B57-9E83-4588-9B97-D4DBAA5D82DC}" presName="hierChild4" presStyleCnt="0"/>
      <dgm:spPr/>
    </dgm:pt>
    <dgm:pt modelId="{39A97BBE-A8EE-4F20-97B9-10D673A9D179}" type="pres">
      <dgm:prSet presAssocID="{20760B57-9E83-4588-9B97-D4DBAA5D82DC}" presName="hierChild5" presStyleCnt="0"/>
      <dgm:spPr/>
    </dgm:pt>
    <dgm:pt modelId="{586ED1ED-E349-4B46-B182-8CE8D0E368DF}" type="pres">
      <dgm:prSet presAssocID="{2B7D10ED-C14E-48E6-B33F-D3EDAEDC6B60}" presName="Name37" presStyleLbl="parChTrans1D3" presStyleIdx="7" presStyleCnt="28"/>
      <dgm:spPr/>
    </dgm:pt>
    <dgm:pt modelId="{18E968C3-1618-475B-8322-5B729023C8DF}" type="pres">
      <dgm:prSet presAssocID="{F779DFED-0DFC-40FD-BA7E-9CD7DFD8D524}" presName="hierRoot2" presStyleCnt="0">
        <dgm:presLayoutVars>
          <dgm:hierBranch val="init"/>
        </dgm:presLayoutVars>
      </dgm:prSet>
      <dgm:spPr/>
    </dgm:pt>
    <dgm:pt modelId="{89D9A808-ECEE-4D24-99E9-C27C17A0659C}" type="pres">
      <dgm:prSet presAssocID="{F779DFED-0DFC-40FD-BA7E-9CD7DFD8D524}" presName="rootComposite" presStyleCnt="0"/>
      <dgm:spPr/>
    </dgm:pt>
    <dgm:pt modelId="{6CC05087-837B-4602-A287-6EE9D02F8ECC}" type="pres">
      <dgm:prSet presAssocID="{F779DFED-0DFC-40FD-BA7E-9CD7DFD8D524}" presName="rootText" presStyleLbl="node3" presStyleIdx="7" presStyleCnt="28" custLinFactY="-430610" custLinFactNeighborX="-17362" custLinFactNeighborY="-500000">
        <dgm:presLayoutVars>
          <dgm:chPref val="3"/>
        </dgm:presLayoutVars>
      </dgm:prSet>
      <dgm:spPr/>
    </dgm:pt>
    <dgm:pt modelId="{6A4E8DF2-7BD9-44C2-AC35-3FB445404DEC}" type="pres">
      <dgm:prSet presAssocID="{F779DFED-0DFC-40FD-BA7E-9CD7DFD8D524}" presName="rootConnector" presStyleLbl="node3" presStyleIdx="7" presStyleCnt="28"/>
      <dgm:spPr/>
    </dgm:pt>
    <dgm:pt modelId="{36422B33-B9DB-48D5-92F8-D6D9DD23A483}" type="pres">
      <dgm:prSet presAssocID="{F779DFED-0DFC-40FD-BA7E-9CD7DFD8D524}" presName="hierChild4" presStyleCnt="0"/>
      <dgm:spPr/>
    </dgm:pt>
    <dgm:pt modelId="{79A09B31-42B0-455E-8E77-AD7F709F0FB8}" type="pres">
      <dgm:prSet presAssocID="{F779DFED-0DFC-40FD-BA7E-9CD7DFD8D524}" presName="hierChild5" presStyleCnt="0"/>
      <dgm:spPr/>
    </dgm:pt>
    <dgm:pt modelId="{9E44A48A-7262-4CE5-A243-D744BDB099DD}" type="pres">
      <dgm:prSet presAssocID="{387A18B9-C7FD-4D3D-8661-AA1540911CA6}" presName="hierChild5" presStyleCnt="0"/>
      <dgm:spPr/>
    </dgm:pt>
    <dgm:pt modelId="{511A936F-37B0-4BE8-BDC5-4206CF459012}" type="pres">
      <dgm:prSet presAssocID="{619F138B-7241-4517-97FF-CFAD1E5E7432}" presName="Name37" presStyleLbl="parChTrans1D2" presStyleIdx="1" presStyleCnt="8"/>
      <dgm:spPr/>
    </dgm:pt>
    <dgm:pt modelId="{6FDD8BE7-8910-48BF-8618-7B441F6CB7FD}" type="pres">
      <dgm:prSet presAssocID="{D5FDFA7E-771E-4C2A-BD3E-12EBD6D4C48E}" presName="hierRoot2" presStyleCnt="0">
        <dgm:presLayoutVars>
          <dgm:hierBranch val="init"/>
        </dgm:presLayoutVars>
      </dgm:prSet>
      <dgm:spPr/>
    </dgm:pt>
    <dgm:pt modelId="{02304D82-004B-4367-941D-F150F708E2AD}" type="pres">
      <dgm:prSet presAssocID="{D5FDFA7E-771E-4C2A-BD3E-12EBD6D4C48E}" presName="rootComposite" presStyleCnt="0"/>
      <dgm:spPr/>
    </dgm:pt>
    <dgm:pt modelId="{40AB3A4E-BCEB-4E59-895E-2C17B198FC84}" type="pres">
      <dgm:prSet presAssocID="{D5FDFA7E-771E-4C2A-BD3E-12EBD6D4C48E}" presName="rootText" presStyleLbl="node2" presStyleIdx="1" presStyleCnt="8">
        <dgm:presLayoutVars>
          <dgm:chPref val="3"/>
        </dgm:presLayoutVars>
      </dgm:prSet>
      <dgm:spPr/>
    </dgm:pt>
    <dgm:pt modelId="{E32B3C62-2D8C-4814-BD99-4120711A2122}" type="pres">
      <dgm:prSet presAssocID="{D5FDFA7E-771E-4C2A-BD3E-12EBD6D4C48E}" presName="rootConnector" presStyleLbl="node2" presStyleIdx="1" presStyleCnt="8"/>
      <dgm:spPr/>
    </dgm:pt>
    <dgm:pt modelId="{A3131522-F950-49C2-919C-40CFC334E166}" type="pres">
      <dgm:prSet presAssocID="{D5FDFA7E-771E-4C2A-BD3E-12EBD6D4C48E}" presName="hierChild4" presStyleCnt="0"/>
      <dgm:spPr/>
    </dgm:pt>
    <dgm:pt modelId="{5DBB22FA-AEC2-4E1A-9F86-A8646E97AF4D}" type="pres">
      <dgm:prSet presAssocID="{4B630494-1917-43C8-A65B-02F2E4DE631A}" presName="Name37" presStyleLbl="parChTrans1D3" presStyleIdx="8" presStyleCnt="28"/>
      <dgm:spPr/>
    </dgm:pt>
    <dgm:pt modelId="{A8909FEA-87CD-4CB2-8280-10C1FFB0DCE3}" type="pres">
      <dgm:prSet presAssocID="{CB6C53EB-DC57-4A2D-A6AC-5E579415C267}" presName="hierRoot2" presStyleCnt="0">
        <dgm:presLayoutVars>
          <dgm:hierBranch val="init"/>
        </dgm:presLayoutVars>
      </dgm:prSet>
      <dgm:spPr/>
    </dgm:pt>
    <dgm:pt modelId="{F480960F-8900-441D-A4A9-176827DB45D0}" type="pres">
      <dgm:prSet presAssocID="{CB6C53EB-DC57-4A2D-A6AC-5E579415C267}" presName="rootComposite" presStyleCnt="0"/>
      <dgm:spPr/>
    </dgm:pt>
    <dgm:pt modelId="{E5B3ED40-DBC4-4484-B54E-9392B92EFCFC}" type="pres">
      <dgm:prSet presAssocID="{CB6C53EB-DC57-4A2D-A6AC-5E579415C267}" presName="rootText" presStyleLbl="node3" presStyleIdx="8" presStyleCnt="28" custLinFactNeighborX="31850" custLinFactNeighborY="-6590">
        <dgm:presLayoutVars>
          <dgm:chPref val="3"/>
        </dgm:presLayoutVars>
      </dgm:prSet>
      <dgm:spPr/>
    </dgm:pt>
    <dgm:pt modelId="{D3BC966D-B1FC-4C4F-BA2B-B1ADFFA20F50}" type="pres">
      <dgm:prSet presAssocID="{CB6C53EB-DC57-4A2D-A6AC-5E579415C267}" presName="rootConnector" presStyleLbl="node3" presStyleIdx="8" presStyleCnt="28"/>
      <dgm:spPr/>
    </dgm:pt>
    <dgm:pt modelId="{DED9F300-5EC8-4A24-AE5B-585E24627995}" type="pres">
      <dgm:prSet presAssocID="{CB6C53EB-DC57-4A2D-A6AC-5E579415C267}" presName="hierChild4" presStyleCnt="0"/>
      <dgm:spPr/>
    </dgm:pt>
    <dgm:pt modelId="{33B596D4-99D1-4252-822B-C367BCE0A10A}" type="pres">
      <dgm:prSet presAssocID="{CB6C53EB-DC57-4A2D-A6AC-5E579415C267}" presName="hierChild5" presStyleCnt="0"/>
      <dgm:spPr/>
    </dgm:pt>
    <dgm:pt modelId="{92850E73-E7BD-4863-958F-6127920C5D83}" type="pres">
      <dgm:prSet presAssocID="{B0359508-B955-4CF6-8CA6-2BB93C934E4D}" presName="Name37" presStyleLbl="parChTrans1D3" presStyleIdx="9" presStyleCnt="28"/>
      <dgm:spPr/>
    </dgm:pt>
    <dgm:pt modelId="{2DA676E7-F75A-4199-82EC-90739A4F5301}" type="pres">
      <dgm:prSet presAssocID="{25E001C2-DF81-40E0-BCD8-B1850D767322}" presName="hierRoot2" presStyleCnt="0">
        <dgm:presLayoutVars>
          <dgm:hierBranch val="init"/>
        </dgm:presLayoutVars>
      </dgm:prSet>
      <dgm:spPr/>
    </dgm:pt>
    <dgm:pt modelId="{763A769A-BCA4-4C6C-A6C4-2EBE84E4C80E}" type="pres">
      <dgm:prSet presAssocID="{25E001C2-DF81-40E0-BCD8-B1850D767322}" presName="rootComposite" presStyleCnt="0"/>
      <dgm:spPr/>
    </dgm:pt>
    <dgm:pt modelId="{5A5D00D1-E9DA-46C7-A820-DAC547F06507}" type="pres">
      <dgm:prSet presAssocID="{25E001C2-DF81-40E0-BCD8-B1850D767322}" presName="rootText" presStyleLbl="node3" presStyleIdx="9" presStyleCnt="28" custLinFactNeighborX="30751" custLinFactNeighborY="-32948">
        <dgm:presLayoutVars>
          <dgm:chPref val="3"/>
        </dgm:presLayoutVars>
      </dgm:prSet>
      <dgm:spPr/>
    </dgm:pt>
    <dgm:pt modelId="{527B67E9-3D5B-4D3E-B1AD-F794A3C8BAD9}" type="pres">
      <dgm:prSet presAssocID="{25E001C2-DF81-40E0-BCD8-B1850D767322}" presName="rootConnector" presStyleLbl="node3" presStyleIdx="9" presStyleCnt="28"/>
      <dgm:spPr/>
    </dgm:pt>
    <dgm:pt modelId="{FCA28F89-E739-49E4-8183-B05107D56B0F}" type="pres">
      <dgm:prSet presAssocID="{25E001C2-DF81-40E0-BCD8-B1850D767322}" presName="hierChild4" presStyleCnt="0"/>
      <dgm:spPr/>
    </dgm:pt>
    <dgm:pt modelId="{DDB80508-4203-49E3-A435-805B256EBC67}" type="pres">
      <dgm:prSet presAssocID="{25E001C2-DF81-40E0-BCD8-B1850D767322}" presName="hierChild5" presStyleCnt="0"/>
      <dgm:spPr/>
    </dgm:pt>
    <dgm:pt modelId="{E49FFB21-F557-4692-93AB-405A5FFCBF60}" type="pres">
      <dgm:prSet presAssocID="{62F31534-2D5D-4A15-B133-01A5B9C3802F}" presName="Name37" presStyleLbl="parChTrans1D3" presStyleIdx="10" presStyleCnt="28"/>
      <dgm:spPr/>
    </dgm:pt>
    <dgm:pt modelId="{5A097083-B7C3-4D84-83CD-DEB9D29B45E8}" type="pres">
      <dgm:prSet presAssocID="{8F236FDF-2BB3-46CA-B6CF-C7424313A580}" presName="hierRoot2" presStyleCnt="0">
        <dgm:presLayoutVars>
          <dgm:hierBranch val="init"/>
        </dgm:presLayoutVars>
      </dgm:prSet>
      <dgm:spPr/>
    </dgm:pt>
    <dgm:pt modelId="{6918ADD4-D5BA-4848-860D-C75016C9D928}" type="pres">
      <dgm:prSet presAssocID="{8F236FDF-2BB3-46CA-B6CF-C7424313A580}" presName="rootComposite" presStyleCnt="0"/>
      <dgm:spPr/>
    </dgm:pt>
    <dgm:pt modelId="{DC320C1E-E893-41B3-914C-FBBEDB95C252}" type="pres">
      <dgm:prSet presAssocID="{8F236FDF-2BB3-46CA-B6CF-C7424313A580}" presName="rootText" presStyleLbl="node3" presStyleIdx="10" presStyleCnt="28" custLinFactNeighborX="30751" custLinFactNeighborY="-68092">
        <dgm:presLayoutVars>
          <dgm:chPref val="3"/>
        </dgm:presLayoutVars>
      </dgm:prSet>
      <dgm:spPr/>
    </dgm:pt>
    <dgm:pt modelId="{2260AAA6-668C-46C0-B79C-FBEA682F00BB}" type="pres">
      <dgm:prSet presAssocID="{8F236FDF-2BB3-46CA-B6CF-C7424313A580}" presName="rootConnector" presStyleLbl="node3" presStyleIdx="10" presStyleCnt="28"/>
      <dgm:spPr/>
    </dgm:pt>
    <dgm:pt modelId="{9AFD78C0-7BB6-4B9F-8D6D-E3611753B89B}" type="pres">
      <dgm:prSet presAssocID="{8F236FDF-2BB3-46CA-B6CF-C7424313A580}" presName="hierChild4" presStyleCnt="0"/>
      <dgm:spPr/>
    </dgm:pt>
    <dgm:pt modelId="{AFFDAC2F-CBD6-4789-8F9E-C388B5D75B72}" type="pres">
      <dgm:prSet presAssocID="{8F236FDF-2BB3-46CA-B6CF-C7424313A580}" presName="hierChild5" presStyleCnt="0"/>
      <dgm:spPr/>
    </dgm:pt>
    <dgm:pt modelId="{8DB946C5-2652-41EE-B180-670294BA9258}" type="pres">
      <dgm:prSet presAssocID="{95B6BAD9-B706-457C-8E64-1DA90801C0D7}" presName="Name37" presStyleLbl="parChTrans1D3" presStyleIdx="11" presStyleCnt="28"/>
      <dgm:spPr/>
    </dgm:pt>
    <dgm:pt modelId="{E987888D-4D9B-4FD9-A55B-62750E3C26DE}" type="pres">
      <dgm:prSet presAssocID="{3F6AFD76-0CCA-45A1-8E29-2301794B2761}" presName="hierRoot2" presStyleCnt="0">
        <dgm:presLayoutVars>
          <dgm:hierBranch val="init"/>
        </dgm:presLayoutVars>
      </dgm:prSet>
      <dgm:spPr/>
    </dgm:pt>
    <dgm:pt modelId="{3625C9DD-60A2-4B13-87DE-B9ED6A7554B7}" type="pres">
      <dgm:prSet presAssocID="{3F6AFD76-0CCA-45A1-8E29-2301794B2761}" presName="rootComposite" presStyleCnt="0"/>
      <dgm:spPr/>
    </dgm:pt>
    <dgm:pt modelId="{5EB4D59B-3F7C-405A-B073-747BAED663B5}" type="pres">
      <dgm:prSet presAssocID="{3F6AFD76-0CCA-45A1-8E29-2301794B2761}" presName="rootText" presStyleLbl="node3" presStyleIdx="11" presStyleCnt="28" custLinFactY="-1041" custLinFactNeighborX="34046" custLinFactNeighborY="-100000">
        <dgm:presLayoutVars>
          <dgm:chPref val="3"/>
        </dgm:presLayoutVars>
      </dgm:prSet>
      <dgm:spPr/>
    </dgm:pt>
    <dgm:pt modelId="{58DECD1F-F2DD-4DB4-A96E-C5142AD67ABF}" type="pres">
      <dgm:prSet presAssocID="{3F6AFD76-0CCA-45A1-8E29-2301794B2761}" presName="rootConnector" presStyleLbl="node3" presStyleIdx="11" presStyleCnt="28"/>
      <dgm:spPr/>
    </dgm:pt>
    <dgm:pt modelId="{0E125680-B5AC-4F75-A9BD-7C5627EB400A}" type="pres">
      <dgm:prSet presAssocID="{3F6AFD76-0CCA-45A1-8E29-2301794B2761}" presName="hierChild4" presStyleCnt="0"/>
      <dgm:spPr/>
    </dgm:pt>
    <dgm:pt modelId="{056935B4-27EB-4104-9F18-7E1E0E3DCAED}" type="pres">
      <dgm:prSet presAssocID="{3F6AFD76-0CCA-45A1-8E29-2301794B2761}" presName="hierChild5" presStyleCnt="0"/>
      <dgm:spPr/>
    </dgm:pt>
    <dgm:pt modelId="{638362CA-5AEF-4DFD-887E-369992653DFE}" type="pres">
      <dgm:prSet presAssocID="{FCD217EB-427D-4BE5-BFEC-B3C3CFB57CD2}" presName="Name37" presStyleLbl="parChTrans1D3" presStyleIdx="12" presStyleCnt="28"/>
      <dgm:spPr/>
    </dgm:pt>
    <dgm:pt modelId="{FF1F4F94-16FA-4B9C-9EAF-BAC1DC0C21B7}" type="pres">
      <dgm:prSet presAssocID="{6F4DBEB8-4337-43E9-9B11-C686F6DC7829}" presName="hierRoot2" presStyleCnt="0">
        <dgm:presLayoutVars>
          <dgm:hierBranch val="init"/>
        </dgm:presLayoutVars>
      </dgm:prSet>
      <dgm:spPr/>
    </dgm:pt>
    <dgm:pt modelId="{B471683F-1C44-42BE-85C9-0E0C574E7AE6}" type="pres">
      <dgm:prSet presAssocID="{6F4DBEB8-4337-43E9-9B11-C686F6DC7829}" presName="rootComposite" presStyleCnt="0"/>
      <dgm:spPr/>
    </dgm:pt>
    <dgm:pt modelId="{34F6E13F-E0C3-4A79-B4AE-682650061E82}" type="pres">
      <dgm:prSet presAssocID="{6F4DBEB8-4337-43E9-9B11-C686F6DC7829}" presName="rootText" presStyleLbl="node3" presStyleIdx="12" presStyleCnt="28" custLinFactY="-29595" custLinFactNeighborX="32948" custLinFactNeighborY="-100000">
        <dgm:presLayoutVars>
          <dgm:chPref val="3"/>
        </dgm:presLayoutVars>
      </dgm:prSet>
      <dgm:spPr/>
    </dgm:pt>
    <dgm:pt modelId="{F9E236B9-9F94-4C6D-BE33-2AB95C801F96}" type="pres">
      <dgm:prSet presAssocID="{6F4DBEB8-4337-43E9-9B11-C686F6DC7829}" presName="rootConnector" presStyleLbl="node3" presStyleIdx="12" presStyleCnt="28"/>
      <dgm:spPr/>
    </dgm:pt>
    <dgm:pt modelId="{184DB901-6795-480D-A19F-2158CA25E147}" type="pres">
      <dgm:prSet presAssocID="{6F4DBEB8-4337-43E9-9B11-C686F6DC7829}" presName="hierChild4" presStyleCnt="0"/>
      <dgm:spPr/>
    </dgm:pt>
    <dgm:pt modelId="{E905F82A-2426-4059-99D5-58CCAC55787A}" type="pres">
      <dgm:prSet presAssocID="{6F4DBEB8-4337-43E9-9B11-C686F6DC7829}" presName="hierChild5" presStyleCnt="0"/>
      <dgm:spPr/>
    </dgm:pt>
    <dgm:pt modelId="{6C0060B0-CB95-4579-9E01-10784016C805}" type="pres">
      <dgm:prSet presAssocID="{D5FDFA7E-771E-4C2A-BD3E-12EBD6D4C48E}" presName="hierChild5" presStyleCnt="0"/>
      <dgm:spPr/>
    </dgm:pt>
    <dgm:pt modelId="{E0F3EC99-80D1-4FAC-BC5E-747DDEAD49F6}" type="pres">
      <dgm:prSet presAssocID="{70C2CEDB-F170-47E1-82B6-507D25C6D1F3}" presName="Name37" presStyleLbl="parChTrans1D2" presStyleIdx="2" presStyleCnt="8"/>
      <dgm:spPr/>
    </dgm:pt>
    <dgm:pt modelId="{F4E0346C-0187-4B5F-9639-7833BDDA704E}" type="pres">
      <dgm:prSet presAssocID="{DDF5016D-9D5A-4495-81A6-3784F0C01A3F}" presName="hierRoot2" presStyleCnt="0">
        <dgm:presLayoutVars>
          <dgm:hierBranch val="init"/>
        </dgm:presLayoutVars>
      </dgm:prSet>
      <dgm:spPr/>
    </dgm:pt>
    <dgm:pt modelId="{F191DDB8-65CD-4442-9CDE-977D875E429E}" type="pres">
      <dgm:prSet presAssocID="{DDF5016D-9D5A-4495-81A6-3784F0C01A3F}" presName="rootComposite" presStyleCnt="0"/>
      <dgm:spPr/>
    </dgm:pt>
    <dgm:pt modelId="{5DBFDFE5-0A88-4971-9239-7B78BCEC2F92}" type="pres">
      <dgm:prSet presAssocID="{DDF5016D-9D5A-4495-81A6-3784F0C01A3F}" presName="rootText" presStyleLbl="node2" presStyleIdx="2" presStyleCnt="8">
        <dgm:presLayoutVars>
          <dgm:chPref val="3"/>
        </dgm:presLayoutVars>
      </dgm:prSet>
      <dgm:spPr/>
    </dgm:pt>
    <dgm:pt modelId="{926AD241-5BFD-44B0-B551-B86227BCEAEE}" type="pres">
      <dgm:prSet presAssocID="{DDF5016D-9D5A-4495-81A6-3784F0C01A3F}" presName="rootConnector" presStyleLbl="node2" presStyleIdx="2" presStyleCnt="8"/>
      <dgm:spPr/>
    </dgm:pt>
    <dgm:pt modelId="{E5E8AC51-BA9B-4166-A608-829F81FCE1A5}" type="pres">
      <dgm:prSet presAssocID="{DDF5016D-9D5A-4495-81A6-3784F0C01A3F}" presName="hierChild4" presStyleCnt="0"/>
      <dgm:spPr/>
    </dgm:pt>
    <dgm:pt modelId="{FC94B4A5-5DA2-4BB9-B1CC-12D74354AED3}" type="pres">
      <dgm:prSet presAssocID="{DDF5016D-9D5A-4495-81A6-3784F0C01A3F}" presName="hierChild5" presStyleCnt="0"/>
      <dgm:spPr/>
    </dgm:pt>
    <dgm:pt modelId="{5CCA4558-920B-4E41-B205-B7AAAF614F0D}" type="pres">
      <dgm:prSet presAssocID="{ED567226-772A-4C59-864E-3D69B6DC2BC6}" presName="Name37" presStyleLbl="parChTrans1D2" presStyleIdx="3" presStyleCnt="8"/>
      <dgm:spPr/>
    </dgm:pt>
    <dgm:pt modelId="{7B08B011-5360-471E-B9FF-00591BE7EEEB}" type="pres">
      <dgm:prSet presAssocID="{6E1D189B-6A28-4FE4-B2B8-23070B303AF1}" presName="hierRoot2" presStyleCnt="0">
        <dgm:presLayoutVars>
          <dgm:hierBranch val="init"/>
        </dgm:presLayoutVars>
      </dgm:prSet>
      <dgm:spPr/>
    </dgm:pt>
    <dgm:pt modelId="{D59A9EF7-7D15-401C-9E4C-AE8135817735}" type="pres">
      <dgm:prSet presAssocID="{6E1D189B-6A28-4FE4-B2B8-23070B303AF1}" presName="rootComposite" presStyleCnt="0"/>
      <dgm:spPr/>
    </dgm:pt>
    <dgm:pt modelId="{6D4677AE-EA08-48DD-B6E9-5579B885B900}" type="pres">
      <dgm:prSet presAssocID="{6E1D189B-6A28-4FE4-B2B8-23070B303AF1}" presName="rootText" presStyleLbl="node2" presStyleIdx="3" presStyleCnt="8" custScaleY="108250" custLinFactNeighborX="3094" custLinFactNeighborY="-2062">
        <dgm:presLayoutVars>
          <dgm:chPref val="3"/>
        </dgm:presLayoutVars>
      </dgm:prSet>
      <dgm:spPr/>
    </dgm:pt>
    <dgm:pt modelId="{675DE221-75AE-41F9-AA0B-C8DC4CEAADB8}" type="pres">
      <dgm:prSet presAssocID="{6E1D189B-6A28-4FE4-B2B8-23070B303AF1}" presName="rootConnector" presStyleLbl="node2" presStyleIdx="3" presStyleCnt="8"/>
      <dgm:spPr/>
    </dgm:pt>
    <dgm:pt modelId="{DBE85E7D-F05B-49B9-8C96-1CA124B1738D}" type="pres">
      <dgm:prSet presAssocID="{6E1D189B-6A28-4FE4-B2B8-23070B303AF1}" presName="hierChild4" presStyleCnt="0"/>
      <dgm:spPr/>
    </dgm:pt>
    <dgm:pt modelId="{E4822E8C-8EA6-4328-9FA3-C4840F7CABF3}" type="pres">
      <dgm:prSet presAssocID="{3B4C3F0B-1C07-43A9-89DD-037DDC3A3E59}" presName="Name37" presStyleLbl="parChTrans1D3" presStyleIdx="13" presStyleCnt="28"/>
      <dgm:spPr/>
    </dgm:pt>
    <dgm:pt modelId="{F9DDC5FF-0C89-4D35-8F22-FC18ED07B8F1}" type="pres">
      <dgm:prSet presAssocID="{6FFED1D5-5655-463D-B343-9C971FA95DDD}" presName="hierRoot2" presStyleCnt="0">
        <dgm:presLayoutVars>
          <dgm:hierBranch val="init"/>
        </dgm:presLayoutVars>
      </dgm:prSet>
      <dgm:spPr/>
    </dgm:pt>
    <dgm:pt modelId="{E009DC87-C1FD-4DF5-93E2-536A64E7A1F0}" type="pres">
      <dgm:prSet presAssocID="{6FFED1D5-5655-463D-B343-9C971FA95DDD}" presName="rootComposite" presStyleCnt="0"/>
      <dgm:spPr/>
    </dgm:pt>
    <dgm:pt modelId="{EB1E65E0-F566-4457-AAAA-0FBA694D4859}" type="pres">
      <dgm:prSet presAssocID="{6FFED1D5-5655-463D-B343-9C971FA95DDD}" presName="rootText" presStyleLbl="node3" presStyleIdx="13" presStyleCnt="28" custLinFactNeighborX="-1601" custLinFactNeighborY="7387">
        <dgm:presLayoutVars>
          <dgm:chPref val="3"/>
        </dgm:presLayoutVars>
      </dgm:prSet>
      <dgm:spPr/>
    </dgm:pt>
    <dgm:pt modelId="{6148E484-BE61-4E71-AE44-89071B384132}" type="pres">
      <dgm:prSet presAssocID="{6FFED1D5-5655-463D-B343-9C971FA95DDD}" presName="rootConnector" presStyleLbl="node3" presStyleIdx="13" presStyleCnt="28"/>
      <dgm:spPr/>
    </dgm:pt>
    <dgm:pt modelId="{87341B09-09B0-477E-8B1B-E34A49A5021D}" type="pres">
      <dgm:prSet presAssocID="{6FFED1D5-5655-463D-B343-9C971FA95DDD}" presName="hierChild4" presStyleCnt="0"/>
      <dgm:spPr/>
    </dgm:pt>
    <dgm:pt modelId="{7CDA8C9B-56DC-498F-8A46-0968315932F8}" type="pres">
      <dgm:prSet presAssocID="{6FFED1D5-5655-463D-B343-9C971FA95DDD}" presName="hierChild5" presStyleCnt="0"/>
      <dgm:spPr/>
    </dgm:pt>
    <dgm:pt modelId="{CF86FF0C-1073-4782-B0FD-7BD76B2E634B}" type="pres">
      <dgm:prSet presAssocID="{D9DE680A-3496-427D-91DC-9EC0C7D912A1}" presName="Name37" presStyleLbl="parChTrans1D3" presStyleIdx="14" presStyleCnt="28"/>
      <dgm:spPr/>
    </dgm:pt>
    <dgm:pt modelId="{30B5688E-EE9D-4CED-AB29-32DC692F0CCD}" type="pres">
      <dgm:prSet presAssocID="{F58755D5-4806-497E-AC0F-190FB0BDD3A8}" presName="hierRoot2" presStyleCnt="0">
        <dgm:presLayoutVars>
          <dgm:hierBranch val="init"/>
        </dgm:presLayoutVars>
      </dgm:prSet>
      <dgm:spPr/>
    </dgm:pt>
    <dgm:pt modelId="{1D45258B-92BA-4108-9321-8C2541C51B8E}" type="pres">
      <dgm:prSet presAssocID="{F58755D5-4806-497E-AC0F-190FB0BDD3A8}" presName="rootComposite" presStyleCnt="0"/>
      <dgm:spPr/>
    </dgm:pt>
    <dgm:pt modelId="{775B71AB-08A3-47A4-AE76-A79FB78C918C}" type="pres">
      <dgm:prSet presAssocID="{F58755D5-4806-497E-AC0F-190FB0BDD3A8}" presName="rootText" presStyleLbl="node3" presStyleIdx="14" presStyleCnt="28" custScaleX="96580" custLinFactNeighborX="109" custLinFactNeighborY="-20402">
        <dgm:presLayoutVars>
          <dgm:chPref val="3"/>
        </dgm:presLayoutVars>
      </dgm:prSet>
      <dgm:spPr/>
    </dgm:pt>
    <dgm:pt modelId="{D3204B7E-36F7-4A6F-9D2D-F8F7E5A2A22E}" type="pres">
      <dgm:prSet presAssocID="{F58755D5-4806-497E-AC0F-190FB0BDD3A8}" presName="rootConnector" presStyleLbl="node3" presStyleIdx="14" presStyleCnt="28"/>
      <dgm:spPr/>
    </dgm:pt>
    <dgm:pt modelId="{1603878E-C680-4DBC-89E2-C413D71DD30A}" type="pres">
      <dgm:prSet presAssocID="{F58755D5-4806-497E-AC0F-190FB0BDD3A8}" presName="hierChild4" presStyleCnt="0"/>
      <dgm:spPr/>
    </dgm:pt>
    <dgm:pt modelId="{682A3719-5015-4845-ADBC-EF8EAC117E19}" type="pres">
      <dgm:prSet presAssocID="{F58755D5-4806-497E-AC0F-190FB0BDD3A8}" presName="hierChild5" presStyleCnt="0"/>
      <dgm:spPr/>
    </dgm:pt>
    <dgm:pt modelId="{6E8C9813-89D8-4B59-9B28-8E16259F9DF0}" type="pres">
      <dgm:prSet presAssocID="{F78174A0-013C-4803-B6F1-49758DC22CAB}" presName="Name37" presStyleLbl="parChTrans1D3" presStyleIdx="15" presStyleCnt="28"/>
      <dgm:spPr/>
    </dgm:pt>
    <dgm:pt modelId="{D986EC01-A14D-4923-A1B4-34BB9C8048D6}" type="pres">
      <dgm:prSet presAssocID="{84D3561C-CE6C-429C-8573-3E19BFEBA030}" presName="hierRoot2" presStyleCnt="0">
        <dgm:presLayoutVars>
          <dgm:hierBranch val="init"/>
        </dgm:presLayoutVars>
      </dgm:prSet>
      <dgm:spPr/>
    </dgm:pt>
    <dgm:pt modelId="{76A7CE95-8D32-4510-A3E4-77B611A892A0}" type="pres">
      <dgm:prSet presAssocID="{84D3561C-CE6C-429C-8573-3E19BFEBA030}" presName="rootComposite" presStyleCnt="0"/>
      <dgm:spPr/>
    </dgm:pt>
    <dgm:pt modelId="{A9DAA8C3-67DF-4EDA-A6EC-B44914985658}" type="pres">
      <dgm:prSet presAssocID="{84D3561C-CE6C-429C-8573-3E19BFEBA030}" presName="rootText" presStyleLbl="node3" presStyleIdx="15" presStyleCnt="28" custLinFactNeighborX="-1601" custLinFactNeighborY="-37068">
        <dgm:presLayoutVars>
          <dgm:chPref val="3"/>
        </dgm:presLayoutVars>
      </dgm:prSet>
      <dgm:spPr/>
    </dgm:pt>
    <dgm:pt modelId="{BD363025-7715-4D84-BB0C-5176BFE424A2}" type="pres">
      <dgm:prSet presAssocID="{84D3561C-CE6C-429C-8573-3E19BFEBA030}" presName="rootConnector" presStyleLbl="node3" presStyleIdx="15" presStyleCnt="28"/>
      <dgm:spPr/>
    </dgm:pt>
    <dgm:pt modelId="{012FAE4E-ED06-48F5-A121-2B57FCF6E094}" type="pres">
      <dgm:prSet presAssocID="{84D3561C-CE6C-429C-8573-3E19BFEBA030}" presName="hierChild4" presStyleCnt="0"/>
      <dgm:spPr/>
    </dgm:pt>
    <dgm:pt modelId="{93AE8770-44AF-4DDE-93C9-97A7A3D10C08}" type="pres">
      <dgm:prSet presAssocID="{84D3561C-CE6C-429C-8573-3E19BFEBA030}" presName="hierChild5" presStyleCnt="0"/>
      <dgm:spPr/>
    </dgm:pt>
    <dgm:pt modelId="{4BEC20CC-42EF-488D-930E-57244B53C8F7}" type="pres">
      <dgm:prSet presAssocID="{CF972574-3429-4475-8128-43A45C2A6BEF}" presName="Name37" presStyleLbl="parChTrans1D3" presStyleIdx="16" presStyleCnt="28"/>
      <dgm:spPr/>
    </dgm:pt>
    <dgm:pt modelId="{484FF887-C361-4565-AC9E-A43189F3762F}" type="pres">
      <dgm:prSet presAssocID="{75A85D8A-4BE7-433E-900C-5E6E6052BB45}" presName="hierRoot2" presStyleCnt="0">
        <dgm:presLayoutVars>
          <dgm:hierBranch val="init"/>
        </dgm:presLayoutVars>
      </dgm:prSet>
      <dgm:spPr/>
    </dgm:pt>
    <dgm:pt modelId="{7ACB8A5C-C760-4499-8FE3-C2DCC31B6BEF}" type="pres">
      <dgm:prSet presAssocID="{75A85D8A-4BE7-433E-900C-5E6E6052BB45}" presName="rootComposite" presStyleCnt="0"/>
      <dgm:spPr/>
    </dgm:pt>
    <dgm:pt modelId="{8096FE12-02A5-495F-A437-EEB2ABAB0F5C}" type="pres">
      <dgm:prSet presAssocID="{75A85D8A-4BE7-433E-900C-5E6E6052BB45}" presName="rootText" presStyleLbl="node3" presStyleIdx="16" presStyleCnt="28" custLinFactNeighborX="2274" custLinFactNeighborY="-57743">
        <dgm:presLayoutVars>
          <dgm:chPref val="3"/>
        </dgm:presLayoutVars>
      </dgm:prSet>
      <dgm:spPr/>
    </dgm:pt>
    <dgm:pt modelId="{B4318953-9F9A-4F41-967F-E633F3B65B9D}" type="pres">
      <dgm:prSet presAssocID="{75A85D8A-4BE7-433E-900C-5E6E6052BB45}" presName="rootConnector" presStyleLbl="node3" presStyleIdx="16" presStyleCnt="28"/>
      <dgm:spPr/>
    </dgm:pt>
    <dgm:pt modelId="{AEF9FAE7-E87E-4CB3-976D-31D90DFEEC69}" type="pres">
      <dgm:prSet presAssocID="{75A85D8A-4BE7-433E-900C-5E6E6052BB45}" presName="hierChild4" presStyleCnt="0"/>
      <dgm:spPr/>
    </dgm:pt>
    <dgm:pt modelId="{2D7687B8-93C4-48AC-95B5-A9597E3190EA}" type="pres">
      <dgm:prSet presAssocID="{75A85D8A-4BE7-433E-900C-5E6E6052BB45}" presName="hierChild5" presStyleCnt="0"/>
      <dgm:spPr/>
    </dgm:pt>
    <dgm:pt modelId="{0253A7D4-D14A-401C-82BA-A5DD7EAA002C}" type="pres">
      <dgm:prSet presAssocID="{35A5DEF3-C27B-4B23-B5BD-908A3AAFF86F}" presName="Name37" presStyleLbl="parChTrans1D3" presStyleIdx="17" presStyleCnt="28"/>
      <dgm:spPr/>
    </dgm:pt>
    <dgm:pt modelId="{91DCEEFE-EF00-4F62-9670-AA6280F55495}" type="pres">
      <dgm:prSet presAssocID="{A9F56CEB-8350-49B4-B596-42385BEEC690}" presName="hierRoot2" presStyleCnt="0">
        <dgm:presLayoutVars>
          <dgm:hierBranch val="init"/>
        </dgm:presLayoutVars>
      </dgm:prSet>
      <dgm:spPr/>
    </dgm:pt>
    <dgm:pt modelId="{58AF688E-6C43-46AA-8F95-4D9B774585D0}" type="pres">
      <dgm:prSet presAssocID="{A9F56CEB-8350-49B4-B596-42385BEEC690}" presName="rootComposite" presStyleCnt="0"/>
      <dgm:spPr/>
    </dgm:pt>
    <dgm:pt modelId="{38BC81CD-3426-4BEE-9EDD-352A52E889AC}" type="pres">
      <dgm:prSet presAssocID="{A9F56CEB-8350-49B4-B596-42385BEEC690}" presName="rootText" presStyleLbl="node3" presStyleIdx="17" presStyleCnt="28" custLinFactNeighborX="829" custLinFactNeighborY="-75666">
        <dgm:presLayoutVars>
          <dgm:chPref val="3"/>
        </dgm:presLayoutVars>
      </dgm:prSet>
      <dgm:spPr/>
    </dgm:pt>
    <dgm:pt modelId="{4FCB9AC5-496F-4B7B-89AC-6BEF67E1F1AC}" type="pres">
      <dgm:prSet presAssocID="{A9F56CEB-8350-49B4-B596-42385BEEC690}" presName="rootConnector" presStyleLbl="node3" presStyleIdx="17" presStyleCnt="28"/>
      <dgm:spPr/>
    </dgm:pt>
    <dgm:pt modelId="{9DC4C421-1E75-4920-AA3F-19B5934AFE92}" type="pres">
      <dgm:prSet presAssocID="{A9F56CEB-8350-49B4-B596-42385BEEC690}" presName="hierChild4" presStyleCnt="0"/>
      <dgm:spPr/>
    </dgm:pt>
    <dgm:pt modelId="{64097205-DB5F-4294-8794-4CCFBAD1AD5F}" type="pres">
      <dgm:prSet presAssocID="{A9F56CEB-8350-49B4-B596-42385BEEC690}" presName="hierChild5" presStyleCnt="0"/>
      <dgm:spPr/>
    </dgm:pt>
    <dgm:pt modelId="{5734EE64-75AC-40A5-A5BE-8852E3845890}" type="pres">
      <dgm:prSet presAssocID="{7AF2C49C-CADB-4447-BDA2-6EF7171DCDE5}" presName="Name37" presStyleLbl="parChTrans1D3" presStyleIdx="18" presStyleCnt="28"/>
      <dgm:spPr/>
    </dgm:pt>
    <dgm:pt modelId="{24DEA94C-2DA9-40CF-8D7E-1B13F1F40DAC}" type="pres">
      <dgm:prSet presAssocID="{E81D4740-4E15-4159-94D7-3C90AFAB9E8F}" presName="hierRoot2" presStyleCnt="0">
        <dgm:presLayoutVars>
          <dgm:hierBranch val="init"/>
        </dgm:presLayoutVars>
      </dgm:prSet>
      <dgm:spPr/>
    </dgm:pt>
    <dgm:pt modelId="{9D0798B5-CE26-47FD-B3D4-25F38108A884}" type="pres">
      <dgm:prSet presAssocID="{E81D4740-4E15-4159-94D7-3C90AFAB9E8F}" presName="rootComposite" presStyleCnt="0"/>
      <dgm:spPr/>
    </dgm:pt>
    <dgm:pt modelId="{168FC51D-354B-4B12-B979-EA6747F56E7E}" type="pres">
      <dgm:prSet presAssocID="{E81D4740-4E15-4159-94D7-3C90AFAB9E8F}" presName="rootText" presStyleLbl="node3" presStyleIdx="18" presStyleCnt="28" custScaleX="97300" custScaleY="121831" custLinFactX="-20665" custLinFactY="-27884" custLinFactNeighborX="-100000" custLinFactNeighborY="-100000">
        <dgm:presLayoutVars>
          <dgm:chPref val="3"/>
        </dgm:presLayoutVars>
      </dgm:prSet>
      <dgm:spPr/>
    </dgm:pt>
    <dgm:pt modelId="{9078A76A-04F3-4400-90AC-CF7C728A35D3}" type="pres">
      <dgm:prSet presAssocID="{E81D4740-4E15-4159-94D7-3C90AFAB9E8F}" presName="rootConnector" presStyleLbl="node3" presStyleIdx="18" presStyleCnt="28"/>
      <dgm:spPr/>
    </dgm:pt>
    <dgm:pt modelId="{D365C79A-075A-42D7-9600-BC4504269882}" type="pres">
      <dgm:prSet presAssocID="{E81D4740-4E15-4159-94D7-3C90AFAB9E8F}" presName="hierChild4" presStyleCnt="0"/>
      <dgm:spPr/>
    </dgm:pt>
    <dgm:pt modelId="{A0CAB3D8-0FCB-4DAE-8FAF-3B8F54B487D8}" type="pres">
      <dgm:prSet presAssocID="{E81D4740-4E15-4159-94D7-3C90AFAB9E8F}" presName="hierChild5" presStyleCnt="0"/>
      <dgm:spPr/>
    </dgm:pt>
    <dgm:pt modelId="{BACD4D7C-85CD-432D-ACB0-1E9858B94F1A}" type="pres">
      <dgm:prSet presAssocID="{78E8F241-B5AA-4E09-BED5-A87A50F9A52A}" presName="Name37" presStyleLbl="parChTrans1D3" presStyleIdx="19" presStyleCnt="28"/>
      <dgm:spPr/>
    </dgm:pt>
    <dgm:pt modelId="{767323A0-F7C5-4888-B95D-5B002131250D}" type="pres">
      <dgm:prSet presAssocID="{4E818BA5-77A8-4CFE-BDE7-50F0AA4833C5}" presName="hierRoot2" presStyleCnt="0">
        <dgm:presLayoutVars>
          <dgm:hierBranch val="init"/>
        </dgm:presLayoutVars>
      </dgm:prSet>
      <dgm:spPr/>
    </dgm:pt>
    <dgm:pt modelId="{7F01729B-8EF1-4620-8E65-AB1D3E64A5A7}" type="pres">
      <dgm:prSet presAssocID="{4E818BA5-77A8-4CFE-BDE7-50F0AA4833C5}" presName="rootComposite" presStyleCnt="0"/>
      <dgm:spPr/>
    </dgm:pt>
    <dgm:pt modelId="{FE392F61-0D3B-45FB-A277-4534F5257584}" type="pres">
      <dgm:prSet presAssocID="{4E818BA5-77A8-4CFE-BDE7-50F0AA4833C5}" presName="rootText" presStyleLbl="node3" presStyleIdx="19" presStyleCnt="28" custLinFactX="-24002" custLinFactY="-45378" custLinFactNeighborX="-100000" custLinFactNeighborY="-100000">
        <dgm:presLayoutVars>
          <dgm:chPref val="3"/>
        </dgm:presLayoutVars>
      </dgm:prSet>
      <dgm:spPr/>
    </dgm:pt>
    <dgm:pt modelId="{A77FDB9A-1727-4415-BF12-DFFFEF733BBF}" type="pres">
      <dgm:prSet presAssocID="{4E818BA5-77A8-4CFE-BDE7-50F0AA4833C5}" presName="rootConnector" presStyleLbl="node3" presStyleIdx="19" presStyleCnt="28"/>
      <dgm:spPr/>
    </dgm:pt>
    <dgm:pt modelId="{8CADB85A-5EDA-4FB5-80B9-6AD006878C4E}" type="pres">
      <dgm:prSet presAssocID="{4E818BA5-77A8-4CFE-BDE7-50F0AA4833C5}" presName="hierChild4" presStyleCnt="0"/>
      <dgm:spPr/>
    </dgm:pt>
    <dgm:pt modelId="{EA034FB1-4276-4EBE-A0FB-D987233453A5}" type="pres">
      <dgm:prSet presAssocID="{4E818BA5-77A8-4CFE-BDE7-50F0AA4833C5}" presName="hierChild5" presStyleCnt="0"/>
      <dgm:spPr/>
    </dgm:pt>
    <dgm:pt modelId="{B432D206-FF35-4C01-92FE-DDF81B29A6BC}" type="pres">
      <dgm:prSet presAssocID="{6E1D189B-6A28-4FE4-B2B8-23070B303AF1}" presName="hierChild5" presStyleCnt="0"/>
      <dgm:spPr/>
    </dgm:pt>
    <dgm:pt modelId="{31E31CD9-FF26-4A12-B607-C6A0F535EEA5}" type="pres">
      <dgm:prSet presAssocID="{F2A5A279-6F2B-48F3-8BBA-1AC37E66D676}" presName="Name37" presStyleLbl="parChTrans1D2" presStyleIdx="4" presStyleCnt="8"/>
      <dgm:spPr/>
    </dgm:pt>
    <dgm:pt modelId="{E5245DBE-E73F-41C7-800A-86FD73B8C672}" type="pres">
      <dgm:prSet presAssocID="{1642C1C5-C318-4B81-A12E-26FA32974E08}" presName="hierRoot2" presStyleCnt="0">
        <dgm:presLayoutVars>
          <dgm:hierBranch val="init"/>
        </dgm:presLayoutVars>
      </dgm:prSet>
      <dgm:spPr/>
    </dgm:pt>
    <dgm:pt modelId="{13B26D11-4905-464C-8898-E60719B07028}" type="pres">
      <dgm:prSet presAssocID="{1642C1C5-C318-4B81-A12E-26FA32974E08}" presName="rootComposite" presStyleCnt="0"/>
      <dgm:spPr/>
    </dgm:pt>
    <dgm:pt modelId="{EEE65E2E-E157-40B8-B1B9-936CC5CB53D7}" type="pres">
      <dgm:prSet presAssocID="{1642C1C5-C318-4B81-A12E-26FA32974E08}" presName="rootText" presStyleLbl="node2" presStyleIdx="4" presStyleCnt="8" custScaleX="120192" custScaleY="102007">
        <dgm:presLayoutVars>
          <dgm:chPref val="3"/>
        </dgm:presLayoutVars>
      </dgm:prSet>
      <dgm:spPr/>
    </dgm:pt>
    <dgm:pt modelId="{B3962579-F4BA-4DA0-B10C-B62AD5DF482A}" type="pres">
      <dgm:prSet presAssocID="{1642C1C5-C318-4B81-A12E-26FA32974E08}" presName="rootConnector" presStyleLbl="node2" presStyleIdx="4" presStyleCnt="8"/>
      <dgm:spPr/>
    </dgm:pt>
    <dgm:pt modelId="{0476A6B5-E890-4693-8290-9E23AB053B07}" type="pres">
      <dgm:prSet presAssocID="{1642C1C5-C318-4B81-A12E-26FA32974E08}" presName="hierChild4" presStyleCnt="0"/>
      <dgm:spPr/>
    </dgm:pt>
    <dgm:pt modelId="{2634368D-7DB0-4040-9C44-87B12E4F9B2B}" type="pres">
      <dgm:prSet presAssocID="{D4A8616F-5855-4128-AA73-2B006AE758C2}" presName="Name37" presStyleLbl="parChTrans1D3" presStyleIdx="20" presStyleCnt="28"/>
      <dgm:spPr/>
    </dgm:pt>
    <dgm:pt modelId="{E0C5B738-8E36-4CA5-A3A6-205DA075BBA8}" type="pres">
      <dgm:prSet presAssocID="{3AF190BC-3349-4E08-95EC-EFAB64CD28F4}" presName="hierRoot2" presStyleCnt="0">
        <dgm:presLayoutVars>
          <dgm:hierBranch val="init"/>
        </dgm:presLayoutVars>
      </dgm:prSet>
      <dgm:spPr/>
    </dgm:pt>
    <dgm:pt modelId="{14ED4F53-99CE-44D7-B1CD-FB7212CB58D4}" type="pres">
      <dgm:prSet presAssocID="{3AF190BC-3349-4E08-95EC-EFAB64CD28F4}" presName="rootComposite" presStyleCnt="0"/>
      <dgm:spPr/>
    </dgm:pt>
    <dgm:pt modelId="{65A769A9-E709-4AA0-B834-7DE28D4E794B}" type="pres">
      <dgm:prSet presAssocID="{3AF190BC-3349-4E08-95EC-EFAB64CD28F4}" presName="rootText" presStyleLbl="node3" presStyleIdx="20" presStyleCnt="28">
        <dgm:presLayoutVars>
          <dgm:chPref val="3"/>
        </dgm:presLayoutVars>
      </dgm:prSet>
      <dgm:spPr/>
    </dgm:pt>
    <dgm:pt modelId="{577FAB38-0FFF-4A9A-B87C-EFD0F8CBED12}" type="pres">
      <dgm:prSet presAssocID="{3AF190BC-3349-4E08-95EC-EFAB64CD28F4}" presName="rootConnector" presStyleLbl="node3" presStyleIdx="20" presStyleCnt="28"/>
      <dgm:spPr/>
    </dgm:pt>
    <dgm:pt modelId="{74EBC6FF-DF10-4BBA-B596-71AA62418DC1}" type="pres">
      <dgm:prSet presAssocID="{3AF190BC-3349-4E08-95EC-EFAB64CD28F4}" presName="hierChild4" presStyleCnt="0"/>
      <dgm:spPr/>
    </dgm:pt>
    <dgm:pt modelId="{B2CF70AC-AE9F-4ED6-87CE-9F6B32602D1E}" type="pres">
      <dgm:prSet presAssocID="{3AF190BC-3349-4E08-95EC-EFAB64CD28F4}" presName="hierChild5" presStyleCnt="0"/>
      <dgm:spPr/>
    </dgm:pt>
    <dgm:pt modelId="{A31A2C69-B334-4FD6-B7C8-4F5BFEF0232A}" type="pres">
      <dgm:prSet presAssocID="{EA4C8C5F-4AB3-4A32-8B44-60666F94A7D1}" presName="Name37" presStyleLbl="parChTrans1D3" presStyleIdx="21" presStyleCnt="28"/>
      <dgm:spPr/>
    </dgm:pt>
    <dgm:pt modelId="{90409BD4-8C25-4090-9BE5-63F97CE63E8F}" type="pres">
      <dgm:prSet presAssocID="{EF0D4789-7F1E-47D6-BC05-D2426D666EB8}" presName="hierRoot2" presStyleCnt="0">
        <dgm:presLayoutVars>
          <dgm:hierBranch val="init"/>
        </dgm:presLayoutVars>
      </dgm:prSet>
      <dgm:spPr/>
    </dgm:pt>
    <dgm:pt modelId="{83264FC8-2664-4B90-8712-E5567FEDAC5B}" type="pres">
      <dgm:prSet presAssocID="{EF0D4789-7F1E-47D6-BC05-D2426D666EB8}" presName="rootComposite" presStyleCnt="0"/>
      <dgm:spPr/>
    </dgm:pt>
    <dgm:pt modelId="{643F9FDF-D9AC-46A5-8FA5-FB95708741C2}" type="pres">
      <dgm:prSet presAssocID="{EF0D4789-7F1E-47D6-BC05-D2426D666EB8}" presName="rootText" presStyleLbl="node3" presStyleIdx="21" presStyleCnt="28">
        <dgm:presLayoutVars>
          <dgm:chPref val="3"/>
        </dgm:presLayoutVars>
      </dgm:prSet>
      <dgm:spPr/>
    </dgm:pt>
    <dgm:pt modelId="{27838834-7B45-4D7C-86D6-F56DF99501C5}" type="pres">
      <dgm:prSet presAssocID="{EF0D4789-7F1E-47D6-BC05-D2426D666EB8}" presName="rootConnector" presStyleLbl="node3" presStyleIdx="21" presStyleCnt="28"/>
      <dgm:spPr/>
    </dgm:pt>
    <dgm:pt modelId="{EDBEB191-8A30-4DE5-8E11-95EAF9A0B9ED}" type="pres">
      <dgm:prSet presAssocID="{EF0D4789-7F1E-47D6-BC05-D2426D666EB8}" presName="hierChild4" presStyleCnt="0"/>
      <dgm:spPr/>
    </dgm:pt>
    <dgm:pt modelId="{51F6D222-571F-4248-9D60-E00E7FFF90EF}" type="pres">
      <dgm:prSet presAssocID="{EF0D4789-7F1E-47D6-BC05-D2426D666EB8}" presName="hierChild5" presStyleCnt="0"/>
      <dgm:spPr/>
    </dgm:pt>
    <dgm:pt modelId="{2AD3CECF-C9A5-41E2-9F50-8BA74EBB2DD5}" type="pres">
      <dgm:prSet presAssocID="{1642C1C5-C318-4B81-A12E-26FA32974E08}" presName="hierChild5" presStyleCnt="0"/>
      <dgm:spPr/>
    </dgm:pt>
    <dgm:pt modelId="{B135DC28-8C60-4EBC-83CE-0FCF74A79A49}" type="pres">
      <dgm:prSet presAssocID="{86A14AF8-9856-4690-89BB-AA65E9A5DD17}" presName="Name37" presStyleLbl="parChTrans1D2" presStyleIdx="5" presStyleCnt="8"/>
      <dgm:spPr/>
    </dgm:pt>
    <dgm:pt modelId="{A570846F-A739-4561-B75E-BDACF6535ECD}" type="pres">
      <dgm:prSet presAssocID="{671D36F0-6DC8-424C-B44B-E3D657590809}" presName="hierRoot2" presStyleCnt="0">
        <dgm:presLayoutVars>
          <dgm:hierBranch val="init"/>
        </dgm:presLayoutVars>
      </dgm:prSet>
      <dgm:spPr/>
    </dgm:pt>
    <dgm:pt modelId="{558D288F-B9A9-455D-9B83-42EE983DBC69}" type="pres">
      <dgm:prSet presAssocID="{671D36F0-6DC8-424C-B44B-E3D657590809}" presName="rootComposite" presStyleCnt="0"/>
      <dgm:spPr/>
    </dgm:pt>
    <dgm:pt modelId="{887955E3-067E-459B-8AED-3F7D03C6ED12}" type="pres">
      <dgm:prSet presAssocID="{671D36F0-6DC8-424C-B44B-E3D657590809}" presName="rootText" presStyleLbl="node2" presStyleIdx="5" presStyleCnt="8" custScaleX="140266" custScaleY="102140">
        <dgm:presLayoutVars>
          <dgm:chPref val="3"/>
        </dgm:presLayoutVars>
      </dgm:prSet>
      <dgm:spPr/>
    </dgm:pt>
    <dgm:pt modelId="{F7762BFD-BBD8-43E2-961C-81E7A474CA17}" type="pres">
      <dgm:prSet presAssocID="{671D36F0-6DC8-424C-B44B-E3D657590809}" presName="rootConnector" presStyleLbl="node2" presStyleIdx="5" presStyleCnt="8"/>
      <dgm:spPr/>
    </dgm:pt>
    <dgm:pt modelId="{90539337-716B-46F4-A219-033BBB36A655}" type="pres">
      <dgm:prSet presAssocID="{671D36F0-6DC8-424C-B44B-E3D657590809}" presName="hierChild4" presStyleCnt="0"/>
      <dgm:spPr/>
    </dgm:pt>
    <dgm:pt modelId="{F38F6D7C-55A5-4B70-9848-35623B8A77D8}" type="pres">
      <dgm:prSet presAssocID="{90AED388-40BB-4F07-840F-BD0D25C3FDD9}" presName="Name37" presStyleLbl="parChTrans1D3" presStyleIdx="22" presStyleCnt="28"/>
      <dgm:spPr/>
    </dgm:pt>
    <dgm:pt modelId="{80A34BBA-6181-4C7D-BF15-CFAC0A15494E}" type="pres">
      <dgm:prSet presAssocID="{1BDE3511-B8AA-439F-8184-8E3D7E19F429}" presName="hierRoot2" presStyleCnt="0">
        <dgm:presLayoutVars>
          <dgm:hierBranch val="init"/>
        </dgm:presLayoutVars>
      </dgm:prSet>
      <dgm:spPr/>
    </dgm:pt>
    <dgm:pt modelId="{F284FAB2-8E16-4B88-96AB-DC0F4ABA049D}" type="pres">
      <dgm:prSet presAssocID="{1BDE3511-B8AA-439F-8184-8E3D7E19F429}" presName="rootComposite" presStyleCnt="0"/>
      <dgm:spPr/>
    </dgm:pt>
    <dgm:pt modelId="{16CCA1B3-F2C4-4CBE-8672-D0DD64B3288E}" type="pres">
      <dgm:prSet presAssocID="{1BDE3511-B8AA-439F-8184-8E3D7E19F429}" presName="rootText" presStyleLbl="node3" presStyleIdx="22" presStyleCnt="28">
        <dgm:presLayoutVars>
          <dgm:chPref val="3"/>
        </dgm:presLayoutVars>
      </dgm:prSet>
      <dgm:spPr/>
    </dgm:pt>
    <dgm:pt modelId="{86F17C44-E928-4353-80CD-F06C8371A69F}" type="pres">
      <dgm:prSet presAssocID="{1BDE3511-B8AA-439F-8184-8E3D7E19F429}" presName="rootConnector" presStyleLbl="node3" presStyleIdx="22" presStyleCnt="28"/>
      <dgm:spPr/>
    </dgm:pt>
    <dgm:pt modelId="{AE8CE481-EA84-46A8-B913-EEB23ACD045F}" type="pres">
      <dgm:prSet presAssocID="{1BDE3511-B8AA-439F-8184-8E3D7E19F429}" presName="hierChild4" presStyleCnt="0"/>
      <dgm:spPr/>
    </dgm:pt>
    <dgm:pt modelId="{F2E0F9AC-8E05-49D5-B8B0-61924B3CC653}" type="pres">
      <dgm:prSet presAssocID="{1BDE3511-B8AA-439F-8184-8E3D7E19F429}" presName="hierChild5" presStyleCnt="0"/>
      <dgm:spPr/>
    </dgm:pt>
    <dgm:pt modelId="{E6DFDFB8-968A-46EF-856E-C1A8A258C8F1}" type="pres">
      <dgm:prSet presAssocID="{A85C17BF-6434-4AD6-8674-E3BADEEE8748}" presName="Name37" presStyleLbl="parChTrans1D3" presStyleIdx="23" presStyleCnt="28"/>
      <dgm:spPr/>
    </dgm:pt>
    <dgm:pt modelId="{97313582-CE3F-4A28-B293-D60725A6E313}" type="pres">
      <dgm:prSet presAssocID="{54678FF1-9906-4F41-9FBF-0E296D00E9DE}" presName="hierRoot2" presStyleCnt="0">
        <dgm:presLayoutVars>
          <dgm:hierBranch val="init"/>
        </dgm:presLayoutVars>
      </dgm:prSet>
      <dgm:spPr/>
    </dgm:pt>
    <dgm:pt modelId="{B2A1555F-55C2-4A24-8A1D-4B8119E18860}" type="pres">
      <dgm:prSet presAssocID="{54678FF1-9906-4F41-9FBF-0E296D00E9DE}" presName="rootComposite" presStyleCnt="0"/>
      <dgm:spPr/>
    </dgm:pt>
    <dgm:pt modelId="{E80C8C36-766B-470C-A619-79E8D6B3EABD}" type="pres">
      <dgm:prSet presAssocID="{54678FF1-9906-4F41-9FBF-0E296D00E9DE}" presName="rootText" presStyleLbl="node3" presStyleIdx="23" presStyleCnt="28">
        <dgm:presLayoutVars>
          <dgm:chPref val="3"/>
        </dgm:presLayoutVars>
      </dgm:prSet>
      <dgm:spPr/>
    </dgm:pt>
    <dgm:pt modelId="{6EE15A43-FEE4-4D56-8B66-DAE443132E54}" type="pres">
      <dgm:prSet presAssocID="{54678FF1-9906-4F41-9FBF-0E296D00E9DE}" presName="rootConnector" presStyleLbl="node3" presStyleIdx="23" presStyleCnt="28"/>
      <dgm:spPr/>
    </dgm:pt>
    <dgm:pt modelId="{F0620CB2-C686-4283-A039-69CE9DF04740}" type="pres">
      <dgm:prSet presAssocID="{54678FF1-9906-4F41-9FBF-0E296D00E9DE}" presName="hierChild4" presStyleCnt="0"/>
      <dgm:spPr/>
    </dgm:pt>
    <dgm:pt modelId="{F99CC197-E26C-41B5-9EAD-447A356A6B91}" type="pres">
      <dgm:prSet presAssocID="{54678FF1-9906-4F41-9FBF-0E296D00E9DE}" presName="hierChild5" presStyleCnt="0"/>
      <dgm:spPr/>
    </dgm:pt>
    <dgm:pt modelId="{576543C5-E047-4CBD-8E1D-EC7FFCFDDE41}" type="pres">
      <dgm:prSet presAssocID="{C4C2072F-333E-4A6E-9E01-9ABDD9F47D6F}" presName="Name37" presStyleLbl="parChTrans1D3" presStyleIdx="24" presStyleCnt="28"/>
      <dgm:spPr/>
    </dgm:pt>
    <dgm:pt modelId="{6F2BF9D8-E4E0-4330-8411-BA3076D3CCD6}" type="pres">
      <dgm:prSet presAssocID="{C3FD69ED-07EE-4627-83BD-2446619E7286}" presName="hierRoot2" presStyleCnt="0">
        <dgm:presLayoutVars>
          <dgm:hierBranch val="init"/>
        </dgm:presLayoutVars>
      </dgm:prSet>
      <dgm:spPr/>
    </dgm:pt>
    <dgm:pt modelId="{D9D2DB7D-4CA8-4FFE-B84F-A7F352AF43E3}" type="pres">
      <dgm:prSet presAssocID="{C3FD69ED-07EE-4627-83BD-2446619E7286}" presName="rootComposite" presStyleCnt="0"/>
      <dgm:spPr/>
    </dgm:pt>
    <dgm:pt modelId="{5471FBD4-2D0F-41EF-BD66-A88BBDB1012A}" type="pres">
      <dgm:prSet presAssocID="{C3FD69ED-07EE-4627-83BD-2446619E7286}" presName="rootText" presStyleLbl="node3" presStyleIdx="24" presStyleCnt="28">
        <dgm:presLayoutVars>
          <dgm:chPref val="3"/>
        </dgm:presLayoutVars>
      </dgm:prSet>
      <dgm:spPr/>
    </dgm:pt>
    <dgm:pt modelId="{9AC1FE06-88D3-43AB-8674-86810C60CF70}" type="pres">
      <dgm:prSet presAssocID="{C3FD69ED-07EE-4627-83BD-2446619E7286}" presName="rootConnector" presStyleLbl="node3" presStyleIdx="24" presStyleCnt="28"/>
      <dgm:spPr/>
    </dgm:pt>
    <dgm:pt modelId="{B1DDC72B-7C37-4B79-9CA5-8AF758F2D3DD}" type="pres">
      <dgm:prSet presAssocID="{C3FD69ED-07EE-4627-83BD-2446619E7286}" presName="hierChild4" presStyleCnt="0"/>
      <dgm:spPr/>
    </dgm:pt>
    <dgm:pt modelId="{3F21DFDB-8F0D-4680-B304-BA6C7354888A}" type="pres">
      <dgm:prSet presAssocID="{C3FD69ED-07EE-4627-83BD-2446619E7286}" presName="hierChild5" presStyleCnt="0"/>
      <dgm:spPr/>
    </dgm:pt>
    <dgm:pt modelId="{162C1D3C-04C0-4F19-9679-C48ED1A407B2}" type="pres">
      <dgm:prSet presAssocID="{E45A2F5A-971E-4504-BBFE-8DB10BF5FC64}" presName="Name37" presStyleLbl="parChTrans1D3" presStyleIdx="25" presStyleCnt="28"/>
      <dgm:spPr/>
    </dgm:pt>
    <dgm:pt modelId="{8A1F1B20-F3B0-4AD2-B9FA-49FAD0716563}" type="pres">
      <dgm:prSet presAssocID="{399D758C-D4C7-4622-A81F-8C95446F3B8B}" presName="hierRoot2" presStyleCnt="0">
        <dgm:presLayoutVars>
          <dgm:hierBranch val="init"/>
        </dgm:presLayoutVars>
      </dgm:prSet>
      <dgm:spPr/>
    </dgm:pt>
    <dgm:pt modelId="{8A75621A-D012-4083-8523-EEE237139440}" type="pres">
      <dgm:prSet presAssocID="{399D758C-D4C7-4622-A81F-8C95446F3B8B}" presName="rootComposite" presStyleCnt="0"/>
      <dgm:spPr/>
    </dgm:pt>
    <dgm:pt modelId="{E367A9C1-8DF0-41E6-A67E-9B72707CFC66}" type="pres">
      <dgm:prSet presAssocID="{399D758C-D4C7-4622-A81F-8C95446F3B8B}" presName="rootText" presStyleLbl="node3" presStyleIdx="25" presStyleCnt="28" custScaleY="104012">
        <dgm:presLayoutVars>
          <dgm:chPref val="3"/>
        </dgm:presLayoutVars>
      </dgm:prSet>
      <dgm:spPr/>
    </dgm:pt>
    <dgm:pt modelId="{587A8699-348A-46D8-BC35-204A48B5BA8B}" type="pres">
      <dgm:prSet presAssocID="{399D758C-D4C7-4622-A81F-8C95446F3B8B}" presName="rootConnector" presStyleLbl="node3" presStyleIdx="25" presStyleCnt="28"/>
      <dgm:spPr/>
    </dgm:pt>
    <dgm:pt modelId="{6C1E203E-45F1-41D3-A346-80D35CF695D0}" type="pres">
      <dgm:prSet presAssocID="{399D758C-D4C7-4622-A81F-8C95446F3B8B}" presName="hierChild4" presStyleCnt="0"/>
      <dgm:spPr/>
    </dgm:pt>
    <dgm:pt modelId="{ED71E44D-7723-4BB4-9C54-8CE362A72BDC}" type="pres">
      <dgm:prSet presAssocID="{399D758C-D4C7-4622-A81F-8C95446F3B8B}" presName="hierChild5" presStyleCnt="0"/>
      <dgm:spPr/>
    </dgm:pt>
    <dgm:pt modelId="{EBB0346E-C876-4A8C-A3E0-5705159ADC84}" type="pres">
      <dgm:prSet presAssocID="{DBA00211-3AF6-4940-90D3-B951A9282534}" presName="Name37" presStyleLbl="parChTrans1D3" presStyleIdx="26" presStyleCnt="28"/>
      <dgm:spPr/>
    </dgm:pt>
    <dgm:pt modelId="{351DB5CC-1F40-499A-9E0A-A880E9FFDA63}" type="pres">
      <dgm:prSet presAssocID="{9D7FC4E1-4DBA-487E-AEBC-23E52B3A3F67}" presName="hierRoot2" presStyleCnt="0">
        <dgm:presLayoutVars>
          <dgm:hierBranch val="init"/>
        </dgm:presLayoutVars>
      </dgm:prSet>
      <dgm:spPr/>
    </dgm:pt>
    <dgm:pt modelId="{A7A8F589-57C7-4670-8059-8F2558DDDC2C}" type="pres">
      <dgm:prSet presAssocID="{9D7FC4E1-4DBA-487E-AEBC-23E52B3A3F67}" presName="rootComposite" presStyleCnt="0"/>
      <dgm:spPr/>
    </dgm:pt>
    <dgm:pt modelId="{A834DA93-7289-413C-8D9D-10957893787A}" type="pres">
      <dgm:prSet presAssocID="{9D7FC4E1-4DBA-487E-AEBC-23E52B3A3F67}" presName="rootText" presStyleLbl="node3" presStyleIdx="26" presStyleCnt="28" custScaleY="110282" custLinFactNeighborX="-228" custLinFactNeighborY="-1209">
        <dgm:presLayoutVars>
          <dgm:chPref val="3"/>
        </dgm:presLayoutVars>
      </dgm:prSet>
      <dgm:spPr/>
    </dgm:pt>
    <dgm:pt modelId="{615E8097-E142-495D-950E-35117FBF039E}" type="pres">
      <dgm:prSet presAssocID="{9D7FC4E1-4DBA-487E-AEBC-23E52B3A3F67}" presName="rootConnector" presStyleLbl="node3" presStyleIdx="26" presStyleCnt="28"/>
      <dgm:spPr/>
    </dgm:pt>
    <dgm:pt modelId="{8359BED9-535F-445D-8FF7-B823893E72E3}" type="pres">
      <dgm:prSet presAssocID="{9D7FC4E1-4DBA-487E-AEBC-23E52B3A3F67}" presName="hierChild4" presStyleCnt="0"/>
      <dgm:spPr/>
    </dgm:pt>
    <dgm:pt modelId="{1768C2DB-EA91-4EEB-B0DA-DB9AC633035B}" type="pres">
      <dgm:prSet presAssocID="{9D7FC4E1-4DBA-487E-AEBC-23E52B3A3F67}" presName="hierChild5" presStyleCnt="0"/>
      <dgm:spPr/>
    </dgm:pt>
    <dgm:pt modelId="{C1A041A0-5E22-4B18-88AB-287405CA2F28}" type="pres">
      <dgm:prSet presAssocID="{671D36F0-6DC8-424C-B44B-E3D657590809}" presName="hierChild5" presStyleCnt="0"/>
      <dgm:spPr/>
    </dgm:pt>
    <dgm:pt modelId="{91AD4817-8CC8-4DC1-A869-24E8B933A1B8}" type="pres">
      <dgm:prSet presAssocID="{42739C5A-8037-4E41-9FF3-C72AB582DB93}" presName="Name37" presStyleLbl="parChTrans1D2" presStyleIdx="6" presStyleCnt="8"/>
      <dgm:spPr/>
    </dgm:pt>
    <dgm:pt modelId="{B6DAF165-B37A-473B-815B-0A2DA5B66FDC}" type="pres">
      <dgm:prSet presAssocID="{EE2C02E1-CFB6-4B4A-AEA2-04F587F77BE8}" presName="hierRoot2" presStyleCnt="0">
        <dgm:presLayoutVars>
          <dgm:hierBranch val="init"/>
        </dgm:presLayoutVars>
      </dgm:prSet>
      <dgm:spPr/>
    </dgm:pt>
    <dgm:pt modelId="{7BAB2E1A-175F-4DAE-B647-C86FD37AD4BD}" type="pres">
      <dgm:prSet presAssocID="{EE2C02E1-CFB6-4B4A-AEA2-04F587F77BE8}" presName="rootComposite" presStyleCnt="0"/>
      <dgm:spPr/>
    </dgm:pt>
    <dgm:pt modelId="{8B935DFB-2FEB-49BC-9EBD-D21B5BB14BE8}" type="pres">
      <dgm:prSet presAssocID="{EE2C02E1-CFB6-4B4A-AEA2-04F587F77BE8}" presName="rootText" presStyleLbl="node2" presStyleIdx="6" presStyleCnt="8">
        <dgm:presLayoutVars>
          <dgm:chPref val="3"/>
        </dgm:presLayoutVars>
      </dgm:prSet>
      <dgm:spPr/>
    </dgm:pt>
    <dgm:pt modelId="{9BFF7C68-ED92-4DBD-A9D3-0AB1ACE94116}" type="pres">
      <dgm:prSet presAssocID="{EE2C02E1-CFB6-4B4A-AEA2-04F587F77BE8}" presName="rootConnector" presStyleLbl="node2" presStyleIdx="6" presStyleCnt="8"/>
      <dgm:spPr/>
    </dgm:pt>
    <dgm:pt modelId="{BB19D6C7-40CA-4FB1-BDF3-BC930161C59B}" type="pres">
      <dgm:prSet presAssocID="{EE2C02E1-CFB6-4B4A-AEA2-04F587F77BE8}" presName="hierChild4" presStyleCnt="0"/>
      <dgm:spPr/>
    </dgm:pt>
    <dgm:pt modelId="{86825504-CCBC-4C40-8DFC-5914961841D8}" type="pres">
      <dgm:prSet presAssocID="{EE2C02E1-CFB6-4B4A-AEA2-04F587F77BE8}" presName="hierChild5" presStyleCnt="0"/>
      <dgm:spPr/>
    </dgm:pt>
    <dgm:pt modelId="{46AC29DC-1849-446B-866D-F52374BBA7BB}" type="pres">
      <dgm:prSet presAssocID="{D75B49EE-29B7-413C-AE1F-F86280D16C62}" presName="Name37" presStyleLbl="parChTrans1D2" presStyleIdx="7" presStyleCnt="8"/>
      <dgm:spPr/>
    </dgm:pt>
    <dgm:pt modelId="{D0884609-9212-45D8-BA13-A70EB5B2AD25}" type="pres">
      <dgm:prSet presAssocID="{E878A298-465C-4529-AC6A-368ED4B63321}" presName="hierRoot2" presStyleCnt="0">
        <dgm:presLayoutVars>
          <dgm:hierBranch val="init"/>
        </dgm:presLayoutVars>
      </dgm:prSet>
      <dgm:spPr/>
    </dgm:pt>
    <dgm:pt modelId="{A5C9B545-9F70-47D7-B9E1-B68D7BF48A44}" type="pres">
      <dgm:prSet presAssocID="{E878A298-465C-4529-AC6A-368ED4B63321}" presName="rootComposite" presStyleCnt="0"/>
      <dgm:spPr/>
    </dgm:pt>
    <dgm:pt modelId="{D2EA60AA-8877-4555-BD42-C9C6BDD30308}" type="pres">
      <dgm:prSet presAssocID="{E878A298-465C-4529-AC6A-368ED4B63321}" presName="rootText" presStyleLbl="node2" presStyleIdx="7" presStyleCnt="8" custScaleX="106627">
        <dgm:presLayoutVars>
          <dgm:chPref val="3"/>
        </dgm:presLayoutVars>
      </dgm:prSet>
      <dgm:spPr/>
    </dgm:pt>
    <dgm:pt modelId="{185EE71B-F2E0-4665-8709-584A402206E2}" type="pres">
      <dgm:prSet presAssocID="{E878A298-465C-4529-AC6A-368ED4B63321}" presName="rootConnector" presStyleLbl="node2" presStyleIdx="7" presStyleCnt="8"/>
      <dgm:spPr/>
    </dgm:pt>
    <dgm:pt modelId="{9EAF86AD-A678-49D2-AE35-03BEB9779D0A}" type="pres">
      <dgm:prSet presAssocID="{E878A298-465C-4529-AC6A-368ED4B63321}" presName="hierChild4" presStyleCnt="0"/>
      <dgm:spPr/>
    </dgm:pt>
    <dgm:pt modelId="{3AC15FE3-946F-41CE-A290-00D993C30A0D}" type="pres">
      <dgm:prSet presAssocID="{3C87F7DB-D697-403B-914E-5C77F44900E1}" presName="Name37" presStyleLbl="parChTrans1D3" presStyleIdx="27" presStyleCnt="28"/>
      <dgm:spPr/>
    </dgm:pt>
    <dgm:pt modelId="{E0BEF6AF-6AD5-4119-8E70-AE8CAD967810}" type="pres">
      <dgm:prSet presAssocID="{92C9DF68-FFD6-46A7-BAE6-1BBC00B6FEE4}" presName="hierRoot2" presStyleCnt="0">
        <dgm:presLayoutVars>
          <dgm:hierBranch val="init"/>
        </dgm:presLayoutVars>
      </dgm:prSet>
      <dgm:spPr/>
    </dgm:pt>
    <dgm:pt modelId="{4CD800B9-592B-4D12-BB54-1B2E5F6066DC}" type="pres">
      <dgm:prSet presAssocID="{92C9DF68-FFD6-46A7-BAE6-1BBC00B6FEE4}" presName="rootComposite" presStyleCnt="0"/>
      <dgm:spPr/>
    </dgm:pt>
    <dgm:pt modelId="{6F58FD0D-323C-47E0-91EF-4C8975C17FC3}" type="pres">
      <dgm:prSet presAssocID="{92C9DF68-FFD6-46A7-BAE6-1BBC00B6FEE4}" presName="rootText" presStyleLbl="node3" presStyleIdx="27" presStyleCnt="28" custLinFactX="-15402" custLinFactNeighborX="-100000" custLinFactNeighborY="17516">
        <dgm:presLayoutVars>
          <dgm:chPref val="3"/>
        </dgm:presLayoutVars>
      </dgm:prSet>
      <dgm:spPr/>
    </dgm:pt>
    <dgm:pt modelId="{F8034DBE-9A29-437F-86D6-EB6DD87D00B4}" type="pres">
      <dgm:prSet presAssocID="{92C9DF68-FFD6-46A7-BAE6-1BBC00B6FEE4}" presName="rootConnector" presStyleLbl="node3" presStyleIdx="27" presStyleCnt="28"/>
      <dgm:spPr/>
    </dgm:pt>
    <dgm:pt modelId="{CE026E1D-CEDB-41E2-AB8B-BF033E682E6D}" type="pres">
      <dgm:prSet presAssocID="{92C9DF68-FFD6-46A7-BAE6-1BBC00B6FEE4}" presName="hierChild4" presStyleCnt="0"/>
      <dgm:spPr/>
    </dgm:pt>
    <dgm:pt modelId="{D488DCD8-753E-4812-AC75-70586BB7ECAF}" type="pres">
      <dgm:prSet presAssocID="{92C9DF68-FFD6-46A7-BAE6-1BBC00B6FEE4}" presName="hierChild5" presStyleCnt="0"/>
      <dgm:spPr/>
    </dgm:pt>
    <dgm:pt modelId="{E238C7AC-B48B-4074-AD81-B74CFE9707A3}" type="pres">
      <dgm:prSet presAssocID="{E878A298-465C-4529-AC6A-368ED4B63321}" presName="hierChild5" presStyleCnt="0"/>
      <dgm:spPr/>
    </dgm:pt>
    <dgm:pt modelId="{EA281039-C4FE-49BC-B3AA-ED7A04EBF118}" type="pres">
      <dgm:prSet presAssocID="{2EA33616-6C58-403A-899C-3B7D55F71B27}" presName="hierChild3" presStyleCnt="0"/>
      <dgm:spPr/>
    </dgm:pt>
  </dgm:ptLst>
  <dgm:cxnLst>
    <dgm:cxn modelId="{863BEA00-B2A0-4D5E-971F-E293087017C0}" type="presOf" srcId="{4E818BA5-77A8-4CFE-BDE7-50F0AA4833C5}" destId="{A77FDB9A-1727-4415-BF12-DFFFEF733BBF}" srcOrd="1" destOrd="0" presId="urn:microsoft.com/office/officeart/2005/8/layout/orgChart1"/>
    <dgm:cxn modelId="{21533806-430C-44FA-A8C1-05823BA6E8A5}" type="presOf" srcId="{62F31534-2D5D-4A15-B133-01A5B9C3802F}" destId="{E49FFB21-F557-4692-93AB-405A5FFCBF60}" srcOrd="0" destOrd="0" presId="urn:microsoft.com/office/officeart/2005/8/layout/orgChart1"/>
    <dgm:cxn modelId="{58E81808-12DF-4A88-89F1-537359A3B175}" srcId="{2EA33616-6C58-403A-899C-3B7D55F71B27}" destId="{671D36F0-6DC8-424C-B44B-E3D657590809}" srcOrd="5" destOrd="0" parTransId="{86A14AF8-9856-4690-89BB-AA65E9A5DD17}" sibTransId="{9F0BFC38-7CF4-47FF-BE1C-75788D3A4E50}"/>
    <dgm:cxn modelId="{7E2C3B0A-F39B-4FAA-8855-2F111EECA016}" type="presOf" srcId="{387A18B9-C7FD-4D3D-8661-AA1540911CA6}" destId="{F009FEB4-A435-4C0C-AB34-5C83B0F777D2}" srcOrd="1" destOrd="0" presId="urn:microsoft.com/office/officeart/2005/8/layout/orgChart1"/>
    <dgm:cxn modelId="{81759C0C-97E2-49A1-8084-DB8484725328}" type="presOf" srcId="{54678FF1-9906-4F41-9FBF-0E296D00E9DE}" destId="{E80C8C36-766B-470C-A619-79E8D6B3EABD}" srcOrd="0" destOrd="0" presId="urn:microsoft.com/office/officeart/2005/8/layout/orgChart1"/>
    <dgm:cxn modelId="{346AE10C-0A60-4AD6-BC48-297C566E5A07}" type="presOf" srcId="{75A85D8A-4BE7-433E-900C-5E6E6052BB45}" destId="{8096FE12-02A5-495F-A437-EEB2ABAB0F5C}" srcOrd="0" destOrd="0" presId="urn:microsoft.com/office/officeart/2005/8/layout/orgChart1"/>
    <dgm:cxn modelId="{53B46311-2901-44CC-AFB9-F75BEF49EB14}" type="presOf" srcId="{F779DFED-0DFC-40FD-BA7E-9CD7DFD8D524}" destId="{6A4E8DF2-7BD9-44C2-AC35-3FB445404DEC}" srcOrd="1" destOrd="0" presId="urn:microsoft.com/office/officeart/2005/8/layout/orgChart1"/>
    <dgm:cxn modelId="{38DD3518-1D63-4D14-B295-698BB03B4DC8}" type="presOf" srcId="{CF972574-3429-4475-8128-43A45C2A6BEF}" destId="{4BEC20CC-42EF-488D-930E-57244B53C8F7}" srcOrd="0" destOrd="0" presId="urn:microsoft.com/office/officeart/2005/8/layout/orgChart1"/>
    <dgm:cxn modelId="{9AC67F18-7F52-4D43-B5A8-DF11AAF69E23}" srcId="{D5FDFA7E-771E-4C2A-BD3E-12EBD6D4C48E}" destId="{3F6AFD76-0CCA-45A1-8E29-2301794B2761}" srcOrd="3" destOrd="0" parTransId="{95B6BAD9-B706-457C-8E64-1DA90801C0D7}" sibTransId="{9154C805-F2BE-4988-BE3D-D029B371047F}"/>
    <dgm:cxn modelId="{45529B1C-CDF3-4ED0-9E7D-BE694D831204}" type="presOf" srcId="{3F7DBBAF-0ED0-4298-A12E-CF223D846DDC}" destId="{49DC9E74-FF17-4D73-8DCD-A447AD5211D5}" srcOrd="0" destOrd="0" presId="urn:microsoft.com/office/officeart/2005/8/layout/orgChart1"/>
    <dgm:cxn modelId="{AF3CD81C-07E6-43C9-85D9-B547DCD61F33}" srcId="{2EA33616-6C58-403A-899C-3B7D55F71B27}" destId="{1642C1C5-C318-4B81-A12E-26FA32974E08}" srcOrd="4" destOrd="0" parTransId="{F2A5A279-6F2B-48F3-8BBA-1AC37E66D676}" sibTransId="{5E10DF39-F7DD-4769-9799-B2D26B32A117}"/>
    <dgm:cxn modelId="{6AB7EB1D-5147-4052-9184-B298A2C09CE8}" type="presOf" srcId="{FF5CA979-67E3-4731-BB47-753C37AAAE7E}" destId="{4302B609-5A47-4378-A9FD-A4410EC803EC}" srcOrd="1" destOrd="0" presId="urn:microsoft.com/office/officeart/2005/8/layout/orgChart1"/>
    <dgm:cxn modelId="{78748120-C549-413D-9E64-7CAE88EF88F2}" type="presOf" srcId="{F4C99E84-5D50-4489-A9D4-863D7B6DB914}" destId="{252EAB68-D9E7-418F-9F36-47FF8409B9BF}" srcOrd="1" destOrd="0" presId="urn:microsoft.com/office/officeart/2005/8/layout/orgChart1"/>
    <dgm:cxn modelId="{AFFED522-2CF5-44D6-B09A-BFDE7843D546}" type="presOf" srcId="{445ABA3F-3809-47A4-B237-8DFFF34EFA95}" destId="{19521BEE-40B6-4481-81E7-9AF9C2C5EF5A}" srcOrd="0" destOrd="0" presId="urn:microsoft.com/office/officeart/2005/8/layout/orgChart1"/>
    <dgm:cxn modelId="{3821FA23-F77A-4446-972D-B825E9F2B331}" type="presOf" srcId="{3C87F7DB-D697-403B-914E-5C77F44900E1}" destId="{3AC15FE3-946F-41CE-A290-00D993C30A0D}" srcOrd="0" destOrd="0" presId="urn:microsoft.com/office/officeart/2005/8/layout/orgChart1"/>
    <dgm:cxn modelId="{E54C0B24-0F2C-4D47-8683-8B0BD468CE33}" srcId="{387A18B9-C7FD-4D3D-8661-AA1540911CA6}" destId="{FF5CA979-67E3-4731-BB47-753C37AAAE7E}" srcOrd="0" destOrd="0" parTransId="{2E2CC222-26F0-488B-910A-BB713F89F490}" sibTransId="{F6A7A0F7-2430-4479-9594-70B429369938}"/>
    <dgm:cxn modelId="{AB2D4A25-0544-4B94-924D-F5A8FE30C148}" type="presOf" srcId="{3B4C3F0B-1C07-43A9-89DD-037DDC3A3E59}" destId="{E4822E8C-8EA6-4328-9FA3-C4840F7CABF3}" srcOrd="0" destOrd="0" presId="urn:microsoft.com/office/officeart/2005/8/layout/orgChart1"/>
    <dgm:cxn modelId="{A8FBE725-A975-4509-B580-F63EDED5FAAB}" type="presOf" srcId="{3AF190BC-3349-4E08-95EC-EFAB64CD28F4}" destId="{577FAB38-0FFF-4A9A-B87C-EFD0F8CBED12}" srcOrd="1" destOrd="0" presId="urn:microsoft.com/office/officeart/2005/8/layout/orgChart1"/>
    <dgm:cxn modelId="{3B5E4827-298D-484A-96D3-DCC79DE15B41}" type="presOf" srcId="{25E001C2-DF81-40E0-BCD8-B1850D767322}" destId="{527B67E9-3D5B-4D3E-B1AD-F794A3C8BAD9}" srcOrd="1" destOrd="0" presId="urn:microsoft.com/office/officeart/2005/8/layout/orgChart1"/>
    <dgm:cxn modelId="{A1716B2A-52BC-47BA-9EEE-41963838139C}" type="presOf" srcId="{2EA33616-6C58-403A-899C-3B7D55F71B27}" destId="{EFD0803D-D0E7-4BD0-BD15-D56AA3DD3146}" srcOrd="1" destOrd="0" presId="urn:microsoft.com/office/officeart/2005/8/layout/orgChart1"/>
    <dgm:cxn modelId="{FC6D2430-E24B-4A46-B5CB-EDCC1CCB4E34}" type="presOf" srcId="{DBA00211-3AF6-4940-90D3-B951A9282534}" destId="{EBB0346E-C876-4A8C-A3E0-5705159ADC84}" srcOrd="0" destOrd="0" presId="urn:microsoft.com/office/officeart/2005/8/layout/orgChart1"/>
    <dgm:cxn modelId="{D0A51332-8276-4E3C-BD9B-CCE8B5AE98B2}" type="presOf" srcId="{399D758C-D4C7-4622-A81F-8C95446F3B8B}" destId="{E367A9C1-8DF0-41E6-A67E-9B72707CFC66}" srcOrd="0" destOrd="0" presId="urn:microsoft.com/office/officeart/2005/8/layout/orgChart1"/>
    <dgm:cxn modelId="{92735E32-634F-4B78-91E5-FEA0EC189449}" srcId="{2EA33616-6C58-403A-899C-3B7D55F71B27}" destId="{DDF5016D-9D5A-4495-81A6-3784F0C01A3F}" srcOrd="2" destOrd="0" parTransId="{70C2CEDB-F170-47E1-82B6-507D25C6D1F3}" sibTransId="{D837855B-6FCD-4D17-8343-6678C3CF38A7}"/>
    <dgm:cxn modelId="{24A08532-0000-4E68-8D2A-591827D370C5}" type="presOf" srcId="{E878A298-465C-4529-AC6A-368ED4B63321}" destId="{185EE71B-F2E0-4665-8709-584A402206E2}" srcOrd="1" destOrd="0" presId="urn:microsoft.com/office/officeart/2005/8/layout/orgChart1"/>
    <dgm:cxn modelId="{F201B835-A50F-4947-B30D-C1A9DBAC7F00}" type="presOf" srcId="{A9F56CEB-8350-49B4-B596-42385BEEC690}" destId="{4FCB9AC5-496F-4B7B-89AC-6BEF67E1F1AC}" srcOrd="1" destOrd="0" presId="urn:microsoft.com/office/officeart/2005/8/layout/orgChart1"/>
    <dgm:cxn modelId="{778D1936-98E4-44AE-A86C-6EECE75FF1CE}" srcId="{6E1D189B-6A28-4FE4-B2B8-23070B303AF1}" destId="{84D3561C-CE6C-429C-8573-3E19BFEBA030}" srcOrd="2" destOrd="0" parTransId="{F78174A0-013C-4803-B6F1-49758DC22CAB}" sibTransId="{546F3DCF-8C6D-4883-934A-589A21E25BE2}"/>
    <dgm:cxn modelId="{272F0838-7A6A-4F8C-8F1C-7C35BBE18C62}" type="presOf" srcId="{6FFED1D5-5655-463D-B343-9C971FA95DDD}" destId="{EB1E65E0-F566-4457-AAAA-0FBA694D4859}" srcOrd="0" destOrd="0" presId="urn:microsoft.com/office/officeart/2005/8/layout/orgChart1"/>
    <dgm:cxn modelId="{19D9D238-A57B-4CDB-9691-EA14A5A31129}" type="presOf" srcId="{1642C1C5-C318-4B81-A12E-26FA32974E08}" destId="{EEE65E2E-E157-40B8-B1B9-936CC5CB53D7}" srcOrd="0" destOrd="0" presId="urn:microsoft.com/office/officeart/2005/8/layout/orgChart1"/>
    <dgm:cxn modelId="{59710F3D-F9FA-470A-AE59-03C385A6E671}" type="presOf" srcId="{A74947BA-5EF8-4CBD-B646-BFEED6F53673}" destId="{0DED1CF9-E2A1-4D2C-9BDD-5CE993BDE537}" srcOrd="0" destOrd="0" presId="urn:microsoft.com/office/officeart/2005/8/layout/orgChart1"/>
    <dgm:cxn modelId="{D972903E-D406-4882-B3F8-2AB2E56DB8AC}" type="presOf" srcId="{86A14AF8-9856-4690-89BB-AA65E9A5DD17}" destId="{B135DC28-8C60-4EBC-83CE-0FCF74A79A49}" srcOrd="0" destOrd="0" presId="urn:microsoft.com/office/officeart/2005/8/layout/orgChart1"/>
    <dgm:cxn modelId="{1338B03F-7EDD-4589-B2AE-19DEC9A3AFFB}" type="presOf" srcId="{D75B49EE-29B7-413C-AE1F-F86280D16C62}" destId="{46AC29DC-1849-446B-866D-F52374BBA7BB}" srcOrd="0" destOrd="0" presId="urn:microsoft.com/office/officeart/2005/8/layout/orgChart1"/>
    <dgm:cxn modelId="{2403D53F-58D6-4E31-8F57-A7F37C34C862}" type="presOf" srcId="{811B64B7-E6F1-4F8C-A4E6-10B169AF17BF}" destId="{A5B5501D-B823-4192-A479-308D218230D1}" srcOrd="0" destOrd="0" presId="urn:microsoft.com/office/officeart/2005/8/layout/orgChart1"/>
    <dgm:cxn modelId="{F48CF83F-FDA5-4906-9ED4-03173B0C5DC8}" type="presOf" srcId="{811B64B7-E6F1-4F8C-A4E6-10B169AF17BF}" destId="{94EA006E-62B6-4C8B-90CB-7BA0FB53A4AF}" srcOrd="1" destOrd="0" presId="urn:microsoft.com/office/officeart/2005/8/layout/orgChart1"/>
    <dgm:cxn modelId="{4CE30640-3676-476D-A484-284F91B328E3}" type="presOf" srcId="{387A18B9-C7FD-4D3D-8661-AA1540911CA6}" destId="{F1D450C0-CBF5-45CB-A8BF-A1E797F6C962}" srcOrd="0" destOrd="0" presId="urn:microsoft.com/office/officeart/2005/8/layout/orgChart1"/>
    <dgm:cxn modelId="{F0FA1540-4923-4B8E-827F-B71AEF62039C}" type="presOf" srcId="{F78174A0-013C-4803-B6F1-49758DC22CAB}" destId="{6E8C9813-89D8-4B59-9B28-8E16259F9DF0}" srcOrd="0" destOrd="0" presId="urn:microsoft.com/office/officeart/2005/8/layout/orgChart1"/>
    <dgm:cxn modelId="{8C21875B-1E74-44F3-93DD-1BBB4A252885}" type="presOf" srcId="{1642C1C5-C318-4B81-A12E-26FA32974E08}" destId="{B3962579-F4BA-4DA0-B10C-B62AD5DF482A}" srcOrd="1" destOrd="0" presId="urn:microsoft.com/office/officeart/2005/8/layout/orgChart1"/>
    <dgm:cxn modelId="{C74DC65B-7817-4A75-8798-CE9F538D020E}" type="presOf" srcId="{90AED388-40BB-4F07-840F-BD0D25C3FDD9}" destId="{F38F6D7C-55A5-4B70-9848-35623B8A77D8}" srcOrd="0" destOrd="0" presId="urn:microsoft.com/office/officeart/2005/8/layout/orgChart1"/>
    <dgm:cxn modelId="{2505825D-2169-4BBF-90D9-E0665FB42A6A}" type="presOf" srcId="{35A5DEF3-C27B-4B23-B5BD-908A3AAFF86F}" destId="{0253A7D4-D14A-401C-82BA-A5DD7EAA002C}" srcOrd="0" destOrd="0" presId="urn:microsoft.com/office/officeart/2005/8/layout/orgChart1"/>
    <dgm:cxn modelId="{11CC935E-73C7-4E79-BF71-60C6F7BB6E46}" type="presOf" srcId="{E81D4740-4E15-4159-94D7-3C90AFAB9E8F}" destId="{168FC51D-354B-4B12-B979-EA6747F56E7E}" srcOrd="0" destOrd="0" presId="urn:microsoft.com/office/officeart/2005/8/layout/orgChart1"/>
    <dgm:cxn modelId="{CE18485F-6710-4273-95B8-D69A55670779}" type="presOf" srcId="{54678FF1-9906-4F41-9FBF-0E296D00E9DE}" destId="{6EE15A43-FEE4-4D56-8B66-DAE443132E54}" srcOrd="1" destOrd="0" presId="urn:microsoft.com/office/officeart/2005/8/layout/orgChart1"/>
    <dgm:cxn modelId="{6A970F60-7A17-411F-A417-D74665E25498}" type="presOf" srcId="{ED567226-772A-4C59-864E-3D69B6DC2BC6}" destId="{5CCA4558-920B-4E41-B205-B7AAAF614F0D}" srcOrd="0" destOrd="0" presId="urn:microsoft.com/office/officeart/2005/8/layout/orgChart1"/>
    <dgm:cxn modelId="{294C7761-AC33-4DBC-ABB5-CBD72859BED3}" srcId="{D5FDFA7E-771E-4C2A-BD3E-12EBD6D4C48E}" destId="{CB6C53EB-DC57-4A2D-A6AC-5E579415C267}" srcOrd="0" destOrd="0" parTransId="{4B630494-1917-43C8-A65B-02F2E4DE631A}" sibTransId="{4795F860-319A-404A-A169-E8BA235F57BE}"/>
    <dgm:cxn modelId="{47318061-AA5E-44BD-883A-BFB44AE4574C}" type="presOf" srcId="{F2C49A48-EA56-47B1-89B5-8F0F526A5D88}" destId="{E3135037-50E8-4C54-BD59-E794B8AB749A}" srcOrd="1" destOrd="0" presId="urn:microsoft.com/office/officeart/2005/8/layout/orgChart1"/>
    <dgm:cxn modelId="{EAC57A62-409B-4CCE-AD49-4D2383173B0A}" type="presOf" srcId="{84D3561C-CE6C-429C-8573-3E19BFEBA030}" destId="{A9DAA8C3-67DF-4EDA-A6EC-B44914985658}" srcOrd="0" destOrd="0" presId="urn:microsoft.com/office/officeart/2005/8/layout/orgChart1"/>
    <dgm:cxn modelId="{00A3B844-8EBB-4FE3-9389-F220A002909D}" type="presOf" srcId="{F58755D5-4806-497E-AC0F-190FB0BDD3A8}" destId="{D3204B7E-36F7-4A6F-9D2D-F8F7E5A2A22E}" srcOrd="1" destOrd="0" presId="urn:microsoft.com/office/officeart/2005/8/layout/orgChart1"/>
    <dgm:cxn modelId="{DEA3F364-83C4-4B17-9330-8CA1C32D284E}" type="presOf" srcId="{1BDE3511-B8AA-439F-8184-8E3D7E19F429}" destId="{86F17C44-E928-4353-80CD-F06C8371A69F}" srcOrd="1" destOrd="0" presId="urn:microsoft.com/office/officeart/2005/8/layout/orgChart1"/>
    <dgm:cxn modelId="{412F6446-598B-4648-8F3F-C5E00FDE588A}" srcId="{6E1D189B-6A28-4FE4-B2B8-23070B303AF1}" destId="{4E818BA5-77A8-4CFE-BDE7-50F0AA4833C5}" srcOrd="6" destOrd="0" parTransId="{78E8F241-B5AA-4E09-BED5-A87A50F9A52A}" sibTransId="{6D2D5514-58D5-4F75-B9BF-4824903DCFF1}"/>
    <dgm:cxn modelId="{CEB77846-A2C2-4060-B152-87E33EC0731D}" type="presOf" srcId="{7AF2C49C-CADB-4447-BDA2-6EF7171DCDE5}" destId="{5734EE64-75AC-40A5-A5BE-8852E3845890}" srcOrd="0" destOrd="0" presId="urn:microsoft.com/office/officeart/2005/8/layout/orgChart1"/>
    <dgm:cxn modelId="{7BC9EA66-6F6E-4E99-9796-B40C8111CCA7}" type="presOf" srcId="{D9DE680A-3496-427D-91DC-9EC0C7D912A1}" destId="{CF86FF0C-1073-4782-B0FD-7BD76B2E634B}" srcOrd="0" destOrd="0" presId="urn:microsoft.com/office/officeart/2005/8/layout/orgChart1"/>
    <dgm:cxn modelId="{8DC9EF66-B800-4E90-8D8B-D9A33589973E}" type="presOf" srcId="{B0359508-B955-4CF6-8CA6-2BB93C934E4D}" destId="{92850E73-E7BD-4863-958F-6127920C5D83}" srcOrd="0" destOrd="0" presId="urn:microsoft.com/office/officeart/2005/8/layout/orgChart1"/>
    <dgm:cxn modelId="{78421048-9B9E-4353-A9CB-C9B1211562DC}" type="presOf" srcId="{6FFED1D5-5655-463D-B343-9C971FA95DDD}" destId="{6148E484-BE61-4E71-AE44-89071B384132}" srcOrd="1" destOrd="0" presId="urn:microsoft.com/office/officeart/2005/8/layout/orgChart1"/>
    <dgm:cxn modelId="{3A462D68-37F5-46FC-8C9A-B10C20B53A68}" srcId="{387A18B9-C7FD-4D3D-8661-AA1540911CA6}" destId="{2B5FE2BC-75A5-4827-A139-AE949EDF89F0}" srcOrd="2" destOrd="0" parTransId="{48531F0F-4731-4AE9-8044-E9CA5E968AEA}" sibTransId="{04C847CA-EB40-403F-A1D6-B0EB30C0380E}"/>
    <dgm:cxn modelId="{16B7094A-6C9C-4C7D-A8D0-6D5BE6A63CA1}" type="presOf" srcId="{D4A8616F-5855-4128-AA73-2B006AE758C2}" destId="{2634368D-7DB0-4040-9C44-87B12E4F9B2B}" srcOrd="0" destOrd="0" presId="urn:microsoft.com/office/officeart/2005/8/layout/orgChart1"/>
    <dgm:cxn modelId="{F23E904C-2B06-495C-B6A0-09EAAC7ACAD4}" type="presOf" srcId="{6F4DBEB8-4337-43E9-9B11-C686F6DC7829}" destId="{F9E236B9-9F94-4C6D-BE33-2AB95C801F96}" srcOrd="1" destOrd="0" presId="urn:microsoft.com/office/officeart/2005/8/layout/orgChart1"/>
    <dgm:cxn modelId="{77B0D76D-55A8-411A-AFD1-9F2EA1CED24A}" type="presOf" srcId="{9D7FC4E1-4DBA-487E-AEBC-23E52B3A3F67}" destId="{A834DA93-7289-413C-8D9D-10957893787A}" srcOrd="0" destOrd="0" presId="urn:microsoft.com/office/officeart/2005/8/layout/orgChart1"/>
    <dgm:cxn modelId="{B2FF226E-5425-447E-9514-6CA3662D08A5}" type="presOf" srcId="{DFBFF666-A9E6-4A55-879D-28C4C0D81C51}" destId="{FA804D33-267A-4A78-89DD-A73F7BB1E03A}" srcOrd="0" destOrd="0" presId="urn:microsoft.com/office/officeart/2005/8/layout/orgChart1"/>
    <dgm:cxn modelId="{CD82F150-912B-40A6-8831-7BB854E63ADD}" srcId="{6E1D189B-6A28-4FE4-B2B8-23070B303AF1}" destId="{6FFED1D5-5655-463D-B343-9C971FA95DDD}" srcOrd="0" destOrd="0" parTransId="{3B4C3F0B-1C07-43A9-89DD-037DDC3A3E59}" sibTransId="{BC0E5ADA-FF1D-44F9-9DEB-3675472BE041}"/>
    <dgm:cxn modelId="{BB1EA551-C2A0-48BA-AF3D-C552BAFC5A3C}" type="presOf" srcId="{F5D90311-2D44-4C2C-99CD-02C1EDD134FB}" destId="{76B38AB9-EDC5-4E55-B004-3E7EC11AA44E}" srcOrd="0" destOrd="0" presId="urn:microsoft.com/office/officeart/2005/8/layout/orgChart1"/>
    <dgm:cxn modelId="{6E1ABE71-913A-4978-8CB0-FE0186638034}" type="presOf" srcId="{20760B57-9E83-4588-9B97-D4DBAA5D82DC}" destId="{0148619E-BA39-4EEF-B093-B7B38B458511}" srcOrd="0" destOrd="0" presId="urn:microsoft.com/office/officeart/2005/8/layout/orgChart1"/>
    <dgm:cxn modelId="{2E7C9852-B2C9-44BC-B54C-099A43C45179}" srcId="{387A18B9-C7FD-4D3D-8661-AA1540911CA6}" destId="{F2C49A48-EA56-47B1-89B5-8F0F526A5D88}" srcOrd="4" destOrd="0" parTransId="{A74947BA-5EF8-4CBD-B646-BFEED6F53673}" sibTransId="{57B5B27F-12B1-4AE9-A514-009E01A64C85}"/>
    <dgm:cxn modelId="{5E130A73-CB59-473A-9C85-A18E7A0DD867}" srcId="{E878A298-465C-4529-AC6A-368ED4B63321}" destId="{92C9DF68-FFD6-46A7-BAE6-1BBC00B6FEE4}" srcOrd="0" destOrd="0" parTransId="{3C87F7DB-D697-403B-914E-5C77F44900E1}" sibTransId="{19017E11-A32F-45D7-9DF5-70DCA5810D51}"/>
    <dgm:cxn modelId="{6CBC6353-7904-47D8-9C89-EAC9A5527B37}" type="presOf" srcId="{F5D90311-2D44-4C2C-99CD-02C1EDD134FB}" destId="{7CC109B7-EB76-4557-B9D3-8E886B806AA7}" srcOrd="1" destOrd="0" presId="urn:microsoft.com/office/officeart/2005/8/layout/orgChart1"/>
    <dgm:cxn modelId="{6E23BD73-64E6-44E0-B6C0-A79594AE9FD7}" srcId="{671D36F0-6DC8-424C-B44B-E3D657590809}" destId="{54678FF1-9906-4F41-9FBF-0E296D00E9DE}" srcOrd="1" destOrd="0" parTransId="{A85C17BF-6434-4AD6-8674-E3BADEEE8748}" sibTransId="{BFDB7E25-DDB6-4EB5-9F30-173B03BF27CB}"/>
    <dgm:cxn modelId="{C589D273-D57B-444C-8288-59BD25F8B1C9}" srcId="{671D36F0-6DC8-424C-B44B-E3D657590809}" destId="{1BDE3511-B8AA-439F-8184-8E3D7E19F429}" srcOrd="0" destOrd="0" parTransId="{90AED388-40BB-4F07-840F-BD0D25C3FDD9}" sibTransId="{85B761DE-16DF-4D7D-9C34-1C586BBF5E7C}"/>
    <dgm:cxn modelId="{8CF31D75-44AA-49A0-9443-FF464F322E83}" srcId="{1642C1C5-C318-4B81-A12E-26FA32974E08}" destId="{3AF190BC-3349-4E08-95EC-EFAB64CD28F4}" srcOrd="0" destOrd="0" parTransId="{D4A8616F-5855-4128-AA73-2B006AE758C2}" sibTransId="{DAC6C1C9-607A-410F-91C5-299452780DD1}"/>
    <dgm:cxn modelId="{E6731056-C20E-4404-9752-CA0FDB674914}" type="presOf" srcId="{2B5FE2BC-75A5-4827-A139-AE949EDF89F0}" destId="{DD00096D-1B9E-49BF-A75D-BD447F817547}" srcOrd="1" destOrd="0" presId="urn:microsoft.com/office/officeart/2005/8/layout/orgChart1"/>
    <dgm:cxn modelId="{748C7F7C-8A89-4CE1-A8D8-39D63B6E9B8C}" type="presOf" srcId="{671D36F0-6DC8-424C-B44B-E3D657590809}" destId="{F7762BFD-BBD8-43E2-961C-81E7A474CA17}" srcOrd="1" destOrd="0" presId="urn:microsoft.com/office/officeart/2005/8/layout/orgChart1"/>
    <dgm:cxn modelId="{F2E22E7E-804F-41C2-BBED-C1CA0D5E31D3}" type="presOf" srcId="{4E818BA5-77A8-4CFE-BDE7-50F0AA4833C5}" destId="{FE392F61-0D3B-45FB-A277-4534F5257584}" srcOrd="0" destOrd="0" presId="urn:microsoft.com/office/officeart/2005/8/layout/orgChart1"/>
    <dgm:cxn modelId="{DFFD0580-15E3-43EE-82A5-3B6D3C0B5CB6}" type="presOf" srcId="{AFE81B4B-8C56-482D-9308-FD5A282A3E66}" destId="{AFB1B506-791D-4848-9609-B04864E1F735}" srcOrd="0" destOrd="0" presId="urn:microsoft.com/office/officeart/2005/8/layout/orgChart1"/>
    <dgm:cxn modelId="{C564E982-319A-4A89-8339-3171A8B832FB}" type="presOf" srcId="{E878A298-465C-4529-AC6A-368ED4B63321}" destId="{D2EA60AA-8877-4555-BD42-C9C6BDD30308}" srcOrd="0" destOrd="0" presId="urn:microsoft.com/office/officeart/2005/8/layout/orgChart1"/>
    <dgm:cxn modelId="{B5460187-F818-4B4C-9241-37C19DD9B03E}" type="presOf" srcId="{D5FDFA7E-771E-4C2A-BD3E-12EBD6D4C48E}" destId="{E32B3C62-2D8C-4814-BD99-4120711A2122}" srcOrd="1" destOrd="0" presId="urn:microsoft.com/office/officeart/2005/8/layout/orgChart1"/>
    <dgm:cxn modelId="{4A6DB989-CCA7-4C43-98CB-FEEDE9F95B64}" type="presOf" srcId="{F2C49A48-EA56-47B1-89B5-8F0F526A5D88}" destId="{B044693D-6697-4918-BA01-EA435D401856}" srcOrd="0" destOrd="0" presId="urn:microsoft.com/office/officeart/2005/8/layout/orgChart1"/>
    <dgm:cxn modelId="{76947E8A-523E-4AAE-83C9-5FF96AAB7607}" srcId="{D5FDFA7E-771E-4C2A-BD3E-12EBD6D4C48E}" destId="{6F4DBEB8-4337-43E9-9B11-C686F6DC7829}" srcOrd="4" destOrd="0" parTransId="{FCD217EB-427D-4BE5-BFEC-B3C3CFB57CD2}" sibTransId="{DD80248C-A497-4B41-AE08-F50B42DD5BAD}"/>
    <dgm:cxn modelId="{E302868B-095E-4218-AB02-B3CF59219B98}" srcId="{6E1D189B-6A28-4FE4-B2B8-23070B303AF1}" destId="{A9F56CEB-8350-49B4-B596-42385BEEC690}" srcOrd="4" destOrd="0" parTransId="{35A5DEF3-C27B-4B23-B5BD-908A3AAFF86F}" sibTransId="{B2930488-EBAF-4C90-8EBA-5F5C3EE4B985}"/>
    <dgm:cxn modelId="{205F268E-2397-4AAB-8340-44E8CD37E3DE}" type="presOf" srcId="{9D7FC4E1-4DBA-487E-AEBC-23E52B3A3F67}" destId="{615E8097-E142-495D-950E-35117FBF039E}" srcOrd="1" destOrd="0" presId="urn:microsoft.com/office/officeart/2005/8/layout/orgChart1"/>
    <dgm:cxn modelId="{878EE88F-0A21-4B24-A024-22ACDBBB3747}" type="presOf" srcId="{6E1D189B-6A28-4FE4-B2B8-23070B303AF1}" destId="{675DE221-75AE-41F9-AA0B-C8DC4CEAADB8}" srcOrd="1" destOrd="0" presId="urn:microsoft.com/office/officeart/2005/8/layout/orgChart1"/>
    <dgm:cxn modelId="{2C34CE90-2239-4F6B-85EF-9D338F8D3D6E}" type="presOf" srcId="{C3FD69ED-07EE-4627-83BD-2446619E7286}" destId="{5471FBD4-2D0F-41EF-BD66-A88BBDB1012A}" srcOrd="0" destOrd="0" presId="urn:microsoft.com/office/officeart/2005/8/layout/orgChart1"/>
    <dgm:cxn modelId="{4E9DBA91-E0D9-416F-8FBD-821832AE1C7E}" type="presOf" srcId="{A85C17BF-6434-4AD6-8674-E3BADEEE8748}" destId="{E6DFDFB8-968A-46EF-856E-C1A8A258C8F1}" srcOrd="0" destOrd="0" presId="urn:microsoft.com/office/officeart/2005/8/layout/orgChart1"/>
    <dgm:cxn modelId="{E6776892-AF93-4ACC-8278-6B2B89CFC619}" type="presOf" srcId="{CB6C53EB-DC57-4A2D-A6AC-5E579415C267}" destId="{E5B3ED40-DBC4-4484-B54E-9392B92EFCFC}" srcOrd="0" destOrd="0" presId="urn:microsoft.com/office/officeart/2005/8/layout/orgChart1"/>
    <dgm:cxn modelId="{C3047095-C018-4BC2-A111-33D983B3B011}" type="presOf" srcId="{48531F0F-4731-4AE9-8044-E9CA5E968AEA}" destId="{7039763E-C98F-4E51-B04A-4FAD1A8B3802}" srcOrd="0" destOrd="0" presId="urn:microsoft.com/office/officeart/2005/8/layout/orgChart1"/>
    <dgm:cxn modelId="{F104E896-6480-45CF-964E-424514D205AD}" srcId="{2EA33616-6C58-403A-899C-3B7D55F71B27}" destId="{6E1D189B-6A28-4FE4-B2B8-23070B303AF1}" srcOrd="3" destOrd="0" parTransId="{ED567226-772A-4C59-864E-3D69B6DC2BC6}" sibTransId="{8A9085D1-7CED-409B-8839-62A9AB9385B1}"/>
    <dgm:cxn modelId="{32669699-B9D9-4859-A97F-BC944D7A7F48}" type="presOf" srcId="{FF5CA979-67E3-4731-BB47-753C37AAAE7E}" destId="{86990B74-F230-48A5-AFDC-5D3C90619C21}" srcOrd="0" destOrd="0" presId="urn:microsoft.com/office/officeart/2005/8/layout/orgChart1"/>
    <dgm:cxn modelId="{EE406B9A-B18A-4D34-8608-9ECF64A1319B}" type="presOf" srcId="{E81D4740-4E15-4159-94D7-3C90AFAB9E8F}" destId="{9078A76A-04F3-4400-90AC-CF7C728A35D3}" srcOrd="1" destOrd="0" presId="urn:microsoft.com/office/officeart/2005/8/layout/orgChart1"/>
    <dgm:cxn modelId="{E127989C-14E8-4770-AD28-76E9659E51E6}" type="presOf" srcId="{20760B57-9E83-4588-9B97-D4DBAA5D82DC}" destId="{53D709F5-B009-413D-A259-27CC56354CC8}" srcOrd="1" destOrd="0" presId="urn:microsoft.com/office/officeart/2005/8/layout/orgChart1"/>
    <dgm:cxn modelId="{D3423A9F-48FC-40AC-920F-AF2A686C53DD}" type="presOf" srcId="{6E1D189B-6A28-4FE4-B2B8-23070B303AF1}" destId="{6D4677AE-EA08-48DD-B6E9-5579B885B900}" srcOrd="0" destOrd="0" presId="urn:microsoft.com/office/officeart/2005/8/layout/orgChart1"/>
    <dgm:cxn modelId="{2DA2739F-0125-4ECC-B45A-E8B925FA5287}" type="presOf" srcId="{3F6AFD76-0CCA-45A1-8E29-2301794B2761}" destId="{5EB4D59B-3F7C-405A-B073-747BAED663B5}" srcOrd="0" destOrd="0" presId="urn:microsoft.com/office/officeart/2005/8/layout/orgChart1"/>
    <dgm:cxn modelId="{861EFA9F-AA39-477E-8DFC-9DA5717D6B99}" srcId="{671D36F0-6DC8-424C-B44B-E3D657590809}" destId="{399D758C-D4C7-4622-A81F-8C95446F3B8B}" srcOrd="3" destOrd="0" parTransId="{E45A2F5A-971E-4504-BBFE-8DB10BF5FC64}" sibTransId="{11339D4E-B901-4551-BBE3-F6A1FF3D7882}"/>
    <dgm:cxn modelId="{5E6188A0-97F6-459D-85DA-BCF49F2EC49D}" type="presOf" srcId="{619F138B-7241-4517-97FF-CFAD1E5E7432}" destId="{511A936F-37B0-4BE8-BDC5-4206CF459012}" srcOrd="0" destOrd="0" presId="urn:microsoft.com/office/officeart/2005/8/layout/orgChart1"/>
    <dgm:cxn modelId="{562EA6A0-5C7F-4812-8F5A-3C309EEB77A7}" type="presOf" srcId="{D5FDFA7E-771E-4C2A-BD3E-12EBD6D4C48E}" destId="{40AB3A4E-BCEB-4E59-895E-2C17B198FC84}" srcOrd="0" destOrd="0" presId="urn:microsoft.com/office/officeart/2005/8/layout/orgChart1"/>
    <dgm:cxn modelId="{44C3DFA2-3677-45F2-A237-97F4BDC6930C}" type="presOf" srcId="{6F4DBEB8-4337-43E9-9B11-C686F6DC7829}" destId="{34F6E13F-E0C3-4A79-B4AE-682650061E82}" srcOrd="0" destOrd="0" presId="urn:microsoft.com/office/officeart/2005/8/layout/orgChart1"/>
    <dgm:cxn modelId="{7106EEA6-120B-497F-A518-47D31B775A80}" type="presOf" srcId="{78E8F241-B5AA-4E09-BED5-A87A50F9A52A}" destId="{BACD4D7C-85CD-432D-ACB0-1E9858B94F1A}" srcOrd="0" destOrd="0" presId="urn:microsoft.com/office/officeart/2005/8/layout/orgChart1"/>
    <dgm:cxn modelId="{4D4E66A7-4872-4744-93E9-CD8345E54FD5}" type="presOf" srcId="{EA4C8C5F-4AB3-4A32-8B44-60666F94A7D1}" destId="{A31A2C69-B334-4FD6-B7C8-4F5BFEF0232A}" srcOrd="0" destOrd="0" presId="urn:microsoft.com/office/officeart/2005/8/layout/orgChart1"/>
    <dgm:cxn modelId="{854900AA-6DBA-4993-B0DC-B3B1F0C4FDD8}" srcId="{387A18B9-C7FD-4D3D-8661-AA1540911CA6}" destId="{F4C99E84-5D50-4489-A9D4-863D7B6DB914}" srcOrd="5" destOrd="0" parTransId="{445ABA3F-3809-47A4-B237-8DFFF34EFA95}" sibTransId="{536182A3-FAF0-43AA-AC6C-0861129F299E}"/>
    <dgm:cxn modelId="{10E8D0AD-5890-4A64-85A0-F2C35D191B77}" type="presOf" srcId="{399D758C-D4C7-4622-A81F-8C95446F3B8B}" destId="{587A8699-348A-46D8-BC35-204A48B5BA8B}" srcOrd="1" destOrd="0" presId="urn:microsoft.com/office/officeart/2005/8/layout/orgChart1"/>
    <dgm:cxn modelId="{1D6C09B0-C2A1-4569-8123-69FA3DEFDA66}" type="presOf" srcId="{1BDE3511-B8AA-439F-8184-8E3D7E19F429}" destId="{16CCA1B3-F2C4-4CBE-8672-D0DD64B3288E}" srcOrd="0" destOrd="0" presId="urn:microsoft.com/office/officeart/2005/8/layout/orgChart1"/>
    <dgm:cxn modelId="{7F5968B1-8FC1-4497-BD06-8304D76F3CB6}" srcId="{D5FDFA7E-771E-4C2A-BD3E-12EBD6D4C48E}" destId="{8F236FDF-2BB3-46CA-B6CF-C7424313A580}" srcOrd="2" destOrd="0" parTransId="{62F31534-2D5D-4A15-B133-01A5B9C3802F}" sibTransId="{5A9BBA5D-5DA9-4235-94F7-653C24DB7A9B}"/>
    <dgm:cxn modelId="{49D9EEB2-4121-4922-AC29-C805852869F7}" type="presOf" srcId="{4B630494-1917-43C8-A65B-02F2E4DE631A}" destId="{5DBB22FA-AEC2-4E1A-9F86-A8646E97AF4D}" srcOrd="0" destOrd="0" presId="urn:microsoft.com/office/officeart/2005/8/layout/orgChart1"/>
    <dgm:cxn modelId="{B5368AB3-6A09-4986-8A56-83DA555636EB}" srcId="{6EA1F4CD-0708-4339-A47D-25F76AEDB4DB}" destId="{2EA33616-6C58-403A-899C-3B7D55F71B27}" srcOrd="0" destOrd="0" parTransId="{D5F52E3B-7BE2-4E80-90FF-8306A17CFF8A}" sibTransId="{163CC27F-84E5-444B-8EA9-ABC32484E352}"/>
    <dgm:cxn modelId="{4D888DB5-EB16-4071-AFC4-F8EEDE42B1D0}" srcId="{671D36F0-6DC8-424C-B44B-E3D657590809}" destId="{9D7FC4E1-4DBA-487E-AEBC-23E52B3A3F67}" srcOrd="4" destOrd="0" parTransId="{DBA00211-3AF6-4940-90D3-B951A9282534}" sibTransId="{5C7F8F4B-61E1-4880-BF91-1BCB6A3A164F}"/>
    <dgm:cxn modelId="{4C0F1CB7-68B2-46FF-B2AC-9A4E4A6E6C97}" srcId="{387A18B9-C7FD-4D3D-8661-AA1540911CA6}" destId="{20760B57-9E83-4588-9B97-D4DBAA5D82DC}" srcOrd="6" destOrd="0" parTransId="{DFBFF666-A9E6-4A55-879D-28C4C0D81C51}" sibTransId="{B6FD07F4-59B5-45AC-8A88-C97E1E8D8F20}"/>
    <dgm:cxn modelId="{421C33BB-43E8-40A2-955B-884288B23E05}" type="presOf" srcId="{FCD217EB-427D-4BE5-BFEC-B3C3CFB57CD2}" destId="{638362CA-5AEF-4DFD-887E-369992653DFE}" srcOrd="0" destOrd="0" presId="urn:microsoft.com/office/officeart/2005/8/layout/orgChart1"/>
    <dgm:cxn modelId="{8D7375BB-6142-4FC5-9856-8942930242E7}" type="presOf" srcId="{EF0D4789-7F1E-47D6-BC05-D2426D666EB8}" destId="{27838834-7B45-4D7C-86D6-F56DF99501C5}" srcOrd="1" destOrd="0" presId="urn:microsoft.com/office/officeart/2005/8/layout/orgChart1"/>
    <dgm:cxn modelId="{9B6108BC-3C1C-43B3-8DFF-2108DBF8E5C1}" type="presOf" srcId="{3F6AFD76-0CCA-45A1-8E29-2301794B2761}" destId="{58DECD1F-F2DD-4DB4-A96E-C5142AD67ABF}" srcOrd="1" destOrd="0" presId="urn:microsoft.com/office/officeart/2005/8/layout/orgChart1"/>
    <dgm:cxn modelId="{5E9988BD-22A0-42F4-9900-C376C0119C0C}" srcId="{387A18B9-C7FD-4D3D-8661-AA1540911CA6}" destId="{F5D90311-2D44-4C2C-99CD-02C1EDD134FB}" srcOrd="3" destOrd="0" parTransId="{3F7DBBAF-0ED0-4298-A12E-CF223D846DDC}" sibTransId="{B9A08B90-A317-4CAA-9750-22275700CCF3}"/>
    <dgm:cxn modelId="{98D312BF-0937-4C3F-9D2F-518E6568BAAC}" srcId="{671D36F0-6DC8-424C-B44B-E3D657590809}" destId="{C3FD69ED-07EE-4627-83BD-2446619E7286}" srcOrd="2" destOrd="0" parTransId="{C4C2072F-333E-4A6E-9E01-9ABDD9F47D6F}" sibTransId="{50C45D1E-5162-4104-B80E-AF913909D2A7}"/>
    <dgm:cxn modelId="{31F770C2-EB8E-4A05-B997-F29BCF1E86D4}" type="presOf" srcId="{92C9DF68-FFD6-46A7-BAE6-1BBC00B6FEE4}" destId="{F8034DBE-9A29-437F-86D6-EB6DD87D00B4}" srcOrd="1" destOrd="0" presId="urn:microsoft.com/office/officeart/2005/8/layout/orgChart1"/>
    <dgm:cxn modelId="{F11EEBC5-32BB-43F3-BE15-32C666B6300E}" type="presOf" srcId="{84D3561C-CE6C-429C-8573-3E19BFEBA030}" destId="{BD363025-7715-4D84-BB0C-5176BFE424A2}" srcOrd="1" destOrd="0" presId="urn:microsoft.com/office/officeart/2005/8/layout/orgChart1"/>
    <dgm:cxn modelId="{137989C7-C339-4695-8E89-D861E3C99C60}" type="presOf" srcId="{2B7D10ED-C14E-48E6-B33F-D3EDAEDC6B60}" destId="{586ED1ED-E349-4B46-B182-8CE8D0E368DF}" srcOrd="0" destOrd="0" presId="urn:microsoft.com/office/officeart/2005/8/layout/orgChart1"/>
    <dgm:cxn modelId="{5DA8B4C8-9CC5-4D4D-926C-6E3E6BF09033}" type="presOf" srcId="{8F236FDF-2BB3-46CA-B6CF-C7424313A580}" destId="{2260AAA6-668C-46C0-B79C-FBEA682F00BB}" srcOrd="1" destOrd="0" presId="urn:microsoft.com/office/officeart/2005/8/layout/orgChart1"/>
    <dgm:cxn modelId="{E94409CC-E948-42B8-85D7-7374C8E5430C}" srcId="{1642C1C5-C318-4B81-A12E-26FA32974E08}" destId="{EF0D4789-7F1E-47D6-BC05-D2426D666EB8}" srcOrd="1" destOrd="0" parTransId="{EA4C8C5F-4AB3-4A32-8B44-60666F94A7D1}" sibTransId="{1F340B0D-8F3C-420D-8AA0-3178CD898CEF}"/>
    <dgm:cxn modelId="{B11B16CC-1F3D-4710-9667-0AEE4744A430}" type="presOf" srcId="{75A85D8A-4BE7-433E-900C-5E6E6052BB45}" destId="{B4318953-9F9A-4F41-967F-E633F3B65B9D}" srcOrd="1" destOrd="0" presId="urn:microsoft.com/office/officeart/2005/8/layout/orgChart1"/>
    <dgm:cxn modelId="{D92906CF-B892-4C13-8D67-A832518D5D5A}" type="presOf" srcId="{25E001C2-DF81-40E0-BCD8-B1850D767322}" destId="{5A5D00D1-E9DA-46C7-A820-DAC547F06507}" srcOrd="0" destOrd="0" presId="urn:microsoft.com/office/officeart/2005/8/layout/orgChart1"/>
    <dgm:cxn modelId="{AA7801D0-C999-4FB1-A220-A2D2F2F34960}" type="presOf" srcId="{3AF190BC-3349-4E08-95EC-EFAB64CD28F4}" destId="{65A769A9-E709-4AA0-B834-7DE28D4E794B}" srcOrd="0" destOrd="0" presId="urn:microsoft.com/office/officeart/2005/8/layout/orgChart1"/>
    <dgm:cxn modelId="{4830E7D0-17F1-4169-830F-5DD6D43648C7}" type="presOf" srcId="{671D36F0-6DC8-424C-B44B-E3D657590809}" destId="{887955E3-067E-459B-8AED-3F7D03C6ED12}" srcOrd="0" destOrd="0" presId="urn:microsoft.com/office/officeart/2005/8/layout/orgChart1"/>
    <dgm:cxn modelId="{393401D2-50DE-4C16-8439-2EF74AD0CD69}" type="presOf" srcId="{E45A2F5A-971E-4504-BBFE-8DB10BF5FC64}" destId="{162C1D3C-04C0-4F19-9679-C48ED1A407B2}" srcOrd="0" destOrd="0" presId="urn:microsoft.com/office/officeart/2005/8/layout/orgChart1"/>
    <dgm:cxn modelId="{1A121BD2-99DD-4830-BFCE-0A259346E517}" type="presOf" srcId="{F58755D5-4806-497E-AC0F-190FB0BDD3A8}" destId="{775B71AB-08A3-47A4-AE76-A79FB78C918C}" srcOrd="0" destOrd="0" presId="urn:microsoft.com/office/officeart/2005/8/layout/orgChart1"/>
    <dgm:cxn modelId="{FC148AD2-1CA1-4BE9-ACD6-F77C382CBE27}" type="presOf" srcId="{DDF5016D-9D5A-4495-81A6-3784F0C01A3F}" destId="{926AD241-5BFD-44B0-B551-B86227BCEAEE}" srcOrd="1" destOrd="0" presId="urn:microsoft.com/office/officeart/2005/8/layout/orgChart1"/>
    <dgm:cxn modelId="{546036D4-B3E5-40AC-8916-D48BB6F93404}" srcId="{6E1D189B-6A28-4FE4-B2B8-23070B303AF1}" destId="{F58755D5-4806-497E-AC0F-190FB0BDD3A8}" srcOrd="1" destOrd="0" parTransId="{D9DE680A-3496-427D-91DC-9EC0C7D912A1}" sibTransId="{1750921D-BB45-413B-8FD1-32B0BD600112}"/>
    <dgm:cxn modelId="{B007F0D5-6C92-4E7B-A4EE-EAA6719C9844}" type="presOf" srcId="{2B5FE2BC-75A5-4827-A139-AE949EDF89F0}" destId="{5F322345-FDCD-4AD5-B003-8034454BE14A}" srcOrd="0" destOrd="0" presId="urn:microsoft.com/office/officeart/2005/8/layout/orgChart1"/>
    <dgm:cxn modelId="{7A1C01D6-5C2A-44C8-BAAB-7E0883FBD628}" srcId="{D5FDFA7E-771E-4C2A-BD3E-12EBD6D4C48E}" destId="{25E001C2-DF81-40E0-BCD8-B1850D767322}" srcOrd="1" destOrd="0" parTransId="{B0359508-B955-4CF6-8CA6-2BB93C934E4D}" sibTransId="{960491FB-B3F8-4226-BA5B-A809E99DFDE9}"/>
    <dgm:cxn modelId="{ED1A03D6-B16A-4237-9DD8-476479C4A8F8}" type="presOf" srcId="{F4C99E84-5D50-4489-A9D4-863D7B6DB914}" destId="{1092F01E-5D3B-4DB7-8E80-66A78F8F4121}" srcOrd="0" destOrd="0" presId="urn:microsoft.com/office/officeart/2005/8/layout/orgChart1"/>
    <dgm:cxn modelId="{21E055D6-CB72-416C-99AB-46B5179E8AB1}" srcId="{2EA33616-6C58-403A-899C-3B7D55F71B27}" destId="{E878A298-465C-4529-AC6A-368ED4B63321}" srcOrd="7" destOrd="0" parTransId="{D75B49EE-29B7-413C-AE1F-F86280D16C62}" sibTransId="{018D4C14-8F02-49DE-BD4F-ECDA3B6FA8B8}"/>
    <dgm:cxn modelId="{DFE3F8D6-5CB7-44BC-8943-9569135A5D7B}" type="presOf" srcId="{42739C5A-8037-4E41-9FF3-C72AB582DB93}" destId="{91AD4817-8CC8-4DC1-A869-24E8B933A1B8}" srcOrd="0" destOrd="0" presId="urn:microsoft.com/office/officeart/2005/8/layout/orgChart1"/>
    <dgm:cxn modelId="{A205C7D7-297A-48B5-9985-40A7A409DCEB}" type="presOf" srcId="{EE2C02E1-CFB6-4B4A-AEA2-04F587F77BE8}" destId="{8B935DFB-2FEB-49BC-9EBD-D21B5BB14BE8}" srcOrd="0" destOrd="0" presId="urn:microsoft.com/office/officeart/2005/8/layout/orgChart1"/>
    <dgm:cxn modelId="{CB3E14DD-12E9-49C3-B9E3-08C96F34E9FB}" type="presOf" srcId="{EE2C02E1-CFB6-4B4A-AEA2-04F587F77BE8}" destId="{9BFF7C68-ED92-4DBD-A9D3-0AB1ACE94116}" srcOrd="1" destOrd="0" presId="urn:microsoft.com/office/officeart/2005/8/layout/orgChart1"/>
    <dgm:cxn modelId="{049297DD-7FC7-446C-B9C4-1632F40E7E36}" type="presOf" srcId="{92C9DF68-FFD6-46A7-BAE6-1BBC00B6FEE4}" destId="{6F58FD0D-323C-47E0-91EF-4C8975C17FC3}" srcOrd="0" destOrd="0" presId="urn:microsoft.com/office/officeart/2005/8/layout/orgChart1"/>
    <dgm:cxn modelId="{5DDA05DE-9431-40D2-A3FE-7BC694DF5BB6}" type="presOf" srcId="{EF0D4789-7F1E-47D6-BC05-D2426D666EB8}" destId="{643F9FDF-D9AC-46A5-8FA5-FB95708741C2}" srcOrd="0" destOrd="0" presId="urn:microsoft.com/office/officeart/2005/8/layout/orgChart1"/>
    <dgm:cxn modelId="{02717BE4-9B9D-462A-8E91-310837CB32F7}" type="presOf" srcId="{582A2D63-3B2B-47AD-8AFC-7938F6C5D036}" destId="{6005E63A-0C35-4E2C-9D7B-78954A0A554E}" srcOrd="0" destOrd="0" presId="urn:microsoft.com/office/officeart/2005/8/layout/orgChart1"/>
    <dgm:cxn modelId="{A63777E5-7029-4357-AA40-B7D605A5789F}" srcId="{387A18B9-C7FD-4D3D-8661-AA1540911CA6}" destId="{F779DFED-0DFC-40FD-BA7E-9CD7DFD8D524}" srcOrd="7" destOrd="0" parTransId="{2B7D10ED-C14E-48E6-B33F-D3EDAEDC6B60}" sibTransId="{B24627F4-BE77-4130-85EC-D643BD21C5B5}"/>
    <dgm:cxn modelId="{3EF2CDE5-F6A5-44AD-B698-07B284FC4AC7}" type="presOf" srcId="{CB6C53EB-DC57-4A2D-A6AC-5E579415C267}" destId="{D3BC966D-B1FC-4C4F-BA2B-B1ADFFA20F50}" srcOrd="1" destOrd="0" presId="urn:microsoft.com/office/officeart/2005/8/layout/orgChart1"/>
    <dgm:cxn modelId="{CE8E40E6-8E2F-4A89-B9FD-B9346CEB4FD4}" type="presOf" srcId="{F779DFED-0DFC-40FD-BA7E-9CD7DFD8D524}" destId="{6CC05087-837B-4602-A287-6EE9D02F8ECC}" srcOrd="0" destOrd="0" presId="urn:microsoft.com/office/officeart/2005/8/layout/orgChart1"/>
    <dgm:cxn modelId="{27067BE6-4C1D-4E73-802A-7A4B99588FEE}" type="presOf" srcId="{F2A5A279-6F2B-48F3-8BBA-1AC37E66D676}" destId="{31E31CD9-FF26-4A12-B607-C6A0F535EEA5}" srcOrd="0" destOrd="0" presId="urn:microsoft.com/office/officeart/2005/8/layout/orgChart1"/>
    <dgm:cxn modelId="{B16CBCE7-08B2-40EC-9B5B-3AF5B2FA81CD}" type="presOf" srcId="{DDF5016D-9D5A-4495-81A6-3784F0C01A3F}" destId="{5DBFDFE5-0A88-4971-9239-7B78BCEC2F92}" srcOrd="0" destOrd="0" presId="urn:microsoft.com/office/officeart/2005/8/layout/orgChart1"/>
    <dgm:cxn modelId="{6C8C19E9-2400-4C9A-9780-4B7F323E7F0B}" srcId="{6E1D189B-6A28-4FE4-B2B8-23070B303AF1}" destId="{E81D4740-4E15-4159-94D7-3C90AFAB9E8F}" srcOrd="5" destOrd="0" parTransId="{7AF2C49C-CADB-4447-BDA2-6EF7171DCDE5}" sibTransId="{2EF86428-369C-4A8F-AF42-A9A0EE325D2F}"/>
    <dgm:cxn modelId="{CDDC34E9-A66A-439E-ABAD-BC374CDDDD07}" srcId="{387A18B9-C7FD-4D3D-8661-AA1540911CA6}" destId="{811B64B7-E6F1-4F8C-A4E6-10B169AF17BF}" srcOrd="1" destOrd="0" parTransId="{AFE81B4B-8C56-482D-9308-FD5A282A3E66}" sibTransId="{39F18672-590A-460C-8B18-9B246FDB23C2}"/>
    <dgm:cxn modelId="{32BA3DE9-2DCA-4A5C-9308-E717AB003F7B}" type="presOf" srcId="{8F236FDF-2BB3-46CA-B6CF-C7424313A580}" destId="{DC320C1E-E893-41B3-914C-FBBEDB95C252}" srcOrd="0" destOrd="0" presId="urn:microsoft.com/office/officeart/2005/8/layout/orgChart1"/>
    <dgm:cxn modelId="{193557EA-17F4-4FFF-BD1A-CBFF5461EA6B}" srcId="{6E1D189B-6A28-4FE4-B2B8-23070B303AF1}" destId="{75A85D8A-4BE7-433E-900C-5E6E6052BB45}" srcOrd="3" destOrd="0" parTransId="{CF972574-3429-4475-8128-43A45C2A6BEF}" sibTransId="{1D5FCD90-BC72-4F3D-92B3-ED9051FD7862}"/>
    <dgm:cxn modelId="{64D22EEC-9091-4B1A-9D5E-4216C39BDEBD}" srcId="{2EA33616-6C58-403A-899C-3B7D55F71B27}" destId="{387A18B9-C7FD-4D3D-8661-AA1540911CA6}" srcOrd="0" destOrd="0" parTransId="{582A2D63-3B2B-47AD-8AFC-7938F6C5D036}" sibTransId="{F8E21599-760F-4403-A2B4-3D9497DF51E6}"/>
    <dgm:cxn modelId="{FFBCC9ED-91D7-48A3-A76D-F83BCFE6B1A1}" type="presOf" srcId="{2E2CC222-26F0-488B-910A-BB713F89F490}" destId="{06D90D53-1BF2-4F53-859D-BEF21979538E}" srcOrd="0" destOrd="0" presId="urn:microsoft.com/office/officeart/2005/8/layout/orgChart1"/>
    <dgm:cxn modelId="{9309A3EF-E62A-4305-B173-E0FA1B51C3CB}" type="presOf" srcId="{2EA33616-6C58-403A-899C-3B7D55F71B27}" destId="{6EC8FE8C-3EAF-4DCB-B78C-936D0F26F435}" srcOrd="0" destOrd="0" presId="urn:microsoft.com/office/officeart/2005/8/layout/orgChart1"/>
    <dgm:cxn modelId="{0D9FB1F4-D030-4C37-A30B-BC5F20C5BAB3}" type="presOf" srcId="{C3FD69ED-07EE-4627-83BD-2446619E7286}" destId="{9AC1FE06-88D3-43AB-8674-86810C60CF70}" srcOrd="1" destOrd="0" presId="urn:microsoft.com/office/officeart/2005/8/layout/orgChart1"/>
    <dgm:cxn modelId="{5483A0F5-1114-46B4-9879-83C9563019E1}" type="presOf" srcId="{70C2CEDB-F170-47E1-82B6-507D25C6D1F3}" destId="{E0F3EC99-80D1-4FAC-BC5E-747DDEAD49F6}" srcOrd="0" destOrd="0" presId="urn:microsoft.com/office/officeart/2005/8/layout/orgChart1"/>
    <dgm:cxn modelId="{ACEEEDF5-E08A-4A38-9B2C-839C8840F1EA}" type="presOf" srcId="{6EA1F4CD-0708-4339-A47D-25F76AEDB4DB}" destId="{BE809DCD-C791-4D06-B74E-636465068ABF}" srcOrd="0" destOrd="0" presId="urn:microsoft.com/office/officeart/2005/8/layout/orgChart1"/>
    <dgm:cxn modelId="{E2CB65F6-5696-4A72-ACE8-B441307DE2EF}" srcId="{2EA33616-6C58-403A-899C-3B7D55F71B27}" destId="{EE2C02E1-CFB6-4B4A-AEA2-04F587F77BE8}" srcOrd="6" destOrd="0" parTransId="{42739C5A-8037-4E41-9FF3-C72AB582DB93}" sibTransId="{601BD9B2-73F5-40CB-9AC9-FA48EDC1A473}"/>
    <dgm:cxn modelId="{F80AC7F6-DC34-424B-9065-A75B56A523F7}" srcId="{2EA33616-6C58-403A-899C-3B7D55F71B27}" destId="{D5FDFA7E-771E-4C2A-BD3E-12EBD6D4C48E}" srcOrd="1" destOrd="0" parTransId="{619F138B-7241-4517-97FF-CFAD1E5E7432}" sibTransId="{A3508337-E420-4DB2-976D-45AEE37783CD}"/>
    <dgm:cxn modelId="{A7ACA3F9-6914-465D-BD38-A79131992F63}" type="presOf" srcId="{95B6BAD9-B706-457C-8E64-1DA90801C0D7}" destId="{8DB946C5-2652-41EE-B180-670294BA9258}" srcOrd="0" destOrd="0" presId="urn:microsoft.com/office/officeart/2005/8/layout/orgChart1"/>
    <dgm:cxn modelId="{3313CFF9-F8FE-4947-95BF-4B1A4518281C}" type="presOf" srcId="{A9F56CEB-8350-49B4-B596-42385BEEC690}" destId="{38BC81CD-3426-4BEE-9EDD-352A52E889AC}" srcOrd="0" destOrd="0" presId="urn:microsoft.com/office/officeart/2005/8/layout/orgChart1"/>
    <dgm:cxn modelId="{9F2F45FB-FC84-44AA-9BEF-F536033AE17D}" type="presOf" srcId="{C4C2072F-333E-4A6E-9E01-9ABDD9F47D6F}" destId="{576543C5-E047-4CBD-8E1D-EC7FFCFDDE41}" srcOrd="0" destOrd="0" presId="urn:microsoft.com/office/officeart/2005/8/layout/orgChart1"/>
    <dgm:cxn modelId="{839DDAE4-9B5F-41D8-A5F8-8ED580513B86}" type="presParOf" srcId="{BE809DCD-C791-4D06-B74E-636465068ABF}" destId="{CBC44882-21AA-4C17-849C-D9C786CEEDB2}" srcOrd="0" destOrd="0" presId="urn:microsoft.com/office/officeart/2005/8/layout/orgChart1"/>
    <dgm:cxn modelId="{1F605859-5ED8-477A-9BC6-188C55A8AA97}" type="presParOf" srcId="{CBC44882-21AA-4C17-849C-D9C786CEEDB2}" destId="{D34B3118-2238-4881-A51D-D88F2B6A435D}" srcOrd="0" destOrd="0" presId="urn:microsoft.com/office/officeart/2005/8/layout/orgChart1"/>
    <dgm:cxn modelId="{E046014F-22A5-4046-B6A0-601FF00E5C05}" type="presParOf" srcId="{D34B3118-2238-4881-A51D-D88F2B6A435D}" destId="{6EC8FE8C-3EAF-4DCB-B78C-936D0F26F435}" srcOrd="0" destOrd="0" presId="urn:microsoft.com/office/officeart/2005/8/layout/orgChart1"/>
    <dgm:cxn modelId="{256A52F8-9DD3-47A3-9DFD-2D4043E73516}" type="presParOf" srcId="{D34B3118-2238-4881-A51D-D88F2B6A435D}" destId="{EFD0803D-D0E7-4BD0-BD15-D56AA3DD3146}" srcOrd="1" destOrd="0" presId="urn:microsoft.com/office/officeart/2005/8/layout/orgChart1"/>
    <dgm:cxn modelId="{904B5239-E006-4EB1-B937-E28D093D9AAA}" type="presParOf" srcId="{CBC44882-21AA-4C17-849C-D9C786CEEDB2}" destId="{76D3F05A-4157-40B3-A88D-439316AD0519}" srcOrd="1" destOrd="0" presId="urn:microsoft.com/office/officeart/2005/8/layout/orgChart1"/>
    <dgm:cxn modelId="{7C128A98-C6F0-4EBA-A77F-5651E3E93573}" type="presParOf" srcId="{76D3F05A-4157-40B3-A88D-439316AD0519}" destId="{6005E63A-0C35-4E2C-9D7B-78954A0A554E}" srcOrd="0" destOrd="0" presId="urn:microsoft.com/office/officeart/2005/8/layout/orgChart1"/>
    <dgm:cxn modelId="{92108B08-5DC8-40EE-84A0-86818D66FD51}" type="presParOf" srcId="{76D3F05A-4157-40B3-A88D-439316AD0519}" destId="{878B5A93-CEE2-47ED-A7AA-40C3336D9347}" srcOrd="1" destOrd="0" presId="urn:microsoft.com/office/officeart/2005/8/layout/orgChart1"/>
    <dgm:cxn modelId="{3567D2CB-EB2F-4CDC-A6AA-A0F3755E2E06}" type="presParOf" srcId="{878B5A93-CEE2-47ED-A7AA-40C3336D9347}" destId="{89621DBE-20CE-4076-ADFC-AC20DA9E9A9E}" srcOrd="0" destOrd="0" presId="urn:microsoft.com/office/officeart/2005/8/layout/orgChart1"/>
    <dgm:cxn modelId="{5C7CC267-E23F-4DD4-BB40-1503432114A4}" type="presParOf" srcId="{89621DBE-20CE-4076-ADFC-AC20DA9E9A9E}" destId="{F1D450C0-CBF5-45CB-A8BF-A1E797F6C962}" srcOrd="0" destOrd="0" presId="urn:microsoft.com/office/officeart/2005/8/layout/orgChart1"/>
    <dgm:cxn modelId="{8D9E443E-02E1-4D37-8118-5C9C437EB5FC}" type="presParOf" srcId="{89621DBE-20CE-4076-ADFC-AC20DA9E9A9E}" destId="{F009FEB4-A435-4C0C-AB34-5C83B0F777D2}" srcOrd="1" destOrd="0" presId="urn:microsoft.com/office/officeart/2005/8/layout/orgChart1"/>
    <dgm:cxn modelId="{6E54CB27-7C1E-4F70-9204-EBE2652D62B4}" type="presParOf" srcId="{878B5A93-CEE2-47ED-A7AA-40C3336D9347}" destId="{56397974-A1C6-4E77-A855-3162C080CAD8}" srcOrd="1" destOrd="0" presId="urn:microsoft.com/office/officeart/2005/8/layout/orgChart1"/>
    <dgm:cxn modelId="{FA3C1D07-FC17-40F9-A2F1-E9C315E7E04C}" type="presParOf" srcId="{56397974-A1C6-4E77-A855-3162C080CAD8}" destId="{06D90D53-1BF2-4F53-859D-BEF21979538E}" srcOrd="0" destOrd="0" presId="urn:microsoft.com/office/officeart/2005/8/layout/orgChart1"/>
    <dgm:cxn modelId="{7716136C-47B1-465E-943F-FCD56E8D10AA}" type="presParOf" srcId="{56397974-A1C6-4E77-A855-3162C080CAD8}" destId="{53FF0273-DAC8-411F-8A1A-1051F1BB089A}" srcOrd="1" destOrd="0" presId="urn:microsoft.com/office/officeart/2005/8/layout/orgChart1"/>
    <dgm:cxn modelId="{A1864548-BB10-4909-9F41-F24BC71383CA}" type="presParOf" srcId="{53FF0273-DAC8-411F-8A1A-1051F1BB089A}" destId="{A715D985-4EF6-4C64-9FAB-08EABE0D02A5}" srcOrd="0" destOrd="0" presId="urn:microsoft.com/office/officeart/2005/8/layout/orgChart1"/>
    <dgm:cxn modelId="{F0792C5E-EAF2-4728-8F93-53E23FC41EE9}" type="presParOf" srcId="{A715D985-4EF6-4C64-9FAB-08EABE0D02A5}" destId="{86990B74-F230-48A5-AFDC-5D3C90619C21}" srcOrd="0" destOrd="0" presId="urn:microsoft.com/office/officeart/2005/8/layout/orgChart1"/>
    <dgm:cxn modelId="{321C9662-2B0A-45C0-B37F-462F25C829EC}" type="presParOf" srcId="{A715D985-4EF6-4C64-9FAB-08EABE0D02A5}" destId="{4302B609-5A47-4378-A9FD-A4410EC803EC}" srcOrd="1" destOrd="0" presId="urn:microsoft.com/office/officeart/2005/8/layout/orgChart1"/>
    <dgm:cxn modelId="{33C44AC7-65A3-4E0B-B880-6B816A16AFAF}" type="presParOf" srcId="{53FF0273-DAC8-411F-8A1A-1051F1BB089A}" destId="{81DC3CD7-3C38-494B-8062-FDB509244B11}" srcOrd="1" destOrd="0" presId="urn:microsoft.com/office/officeart/2005/8/layout/orgChart1"/>
    <dgm:cxn modelId="{0632C319-3060-4004-B6FC-0AEB5D28E928}" type="presParOf" srcId="{53FF0273-DAC8-411F-8A1A-1051F1BB089A}" destId="{B27D170E-BCCE-47D1-A0E7-6849C37DB65E}" srcOrd="2" destOrd="0" presId="urn:microsoft.com/office/officeart/2005/8/layout/orgChart1"/>
    <dgm:cxn modelId="{90535C23-7D54-462C-A6B3-5ECF804C5E6A}" type="presParOf" srcId="{56397974-A1C6-4E77-A855-3162C080CAD8}" destId="{AFB1B506-791D-4848-9609-B04864E1F735}" srcOrd="2" destOrd="0" presId="urn:microsoft.com/office/officeart/2005/8/layout/orgChart1"/>
    <dgm:cxn modelId="{BDE3514A-9300-4FE5-AB5D-D16F13C5D4AC}" type="presParOf" srcId="{56397974-A1C6-4E77-A855-3162C080CAD8}" destId="{F84E41EC-7276-4118-BE63-30B6E3A65D9C}" srcOrd="3" destOrd="0" presId="urn:microsoft.com/office/officeart/2005/8/layout/orgChart1"/>
    <dgm:cxn modelId="{3662D970-BE9B-4206-BF65-EC40FD0A2AC9}" type="presParOf" srcId="{F84E41EC-7276-4118-BE63-30B6E3A65D9C}" destId="{C6773836-0B47-4F32-8569-F4B16FDAB2BF}" srcOrd="0" destOrd="0" presId="urn:microsoft.com/office/officeart/2005/8/layout/orgChart1"/>
    <dgm:cxn modelId="{CDE0B97E-0768-4DC9-A1CD-E7E7B00D9850}" type="presParOf" srcId="{C6773836-0B47-4F32-8569-F4B16FDAB2BF}" destId="{A5B5501D-B823-4192-A479-308D218230D1}" srcOrd="0" destOrd="0" presId="urn:microsoft.com/office/officeart/2005/8/layout/orgChart1"/>
    <dgm:cxn modelId="{FDFD1925-30DA-457D-A75B-A09C3AF170F9}" type="presParOf" srcId="{C6773836-0B47-4F32-8569-F4B16FDAB2BF}" destId="{94EA006E-62B6-4C8B-90CB-7BA0FB53A4AF}" srcOrd="1" destOrd="0" presId="urn:microsoft.com/office/officeart/2005/8/layout/orgChart1"/>
    <dgm:cxn modelId="{027DC18E-49F0-4725-BCB6-E8C04F43E495}" type="presParOf" srcId="{F84E41EC-7276-4118-BE63-30B6E3A65D9C}" destId="{4FF810A1-80DF-4B64-9838-E214F92B05F3}" srcOrd="1" destOrd="0" presId="urn:microsoft.com/office/officeart/2005/8/layout/orgChart1"/>
    <dgm:cxn modelId="{D499E62C-8576-4484-8D60-F9EE27D3C389}" type="presParOf" srcId="{F84E41EC-7276-4118-BE63-30B6E3A65D9C}" destId="{C5D69663-9F2B-4416-9822-E8EECB1418F4}" srcOrd="2" destOrd="0" presId="urn:microsoft.com/office/officeart/2005/8/layout/orgChart1"/>
    <dgm:cxn modelId="{9994F7E3-ADDD-4EAC-821B-9C0F88107784}" type="presParOf" srcId="{56397974-A1C6-4E77-A855-3162C080CAD8}" destId="{7039763E-C98F-4E51-B04A-4FAD1A8B3802}" srcOrd="4" destOrd="0" presId="urn:microsoft.com/office/officeart/2005/8/layout/orgChart1"/>
    <dgm:cxn modelId="{2B39E568-2279-44FA-84F6-16343FA3073C}" type="presParOf" srcId="{56397974-A1C6-4E77-A855-3162C080CAD8}" destId="{0CFD7FCB-F7BA-42C5-97E9-8FFC748DBB4D}" srcOrd="5" destOrd="0" presId="urn:microsoft.com/office/officeart/2005/8/layout/orgChart1"/>
    <dgm:cxn modelId="{03C73D98-409A-4CF2-8B3F-6C7B9FCD8DE5}" type="presParOf" srcId="{0CFD7FCB-F7BA-42C5-97E9-8FFC748DBB4D}" destId="{EE761096-5806-41B4-8F05-1BD46386EC26}" srcOrd="0" destOrd="0" presId="urn:microsoft.com/office/officeart/2005/8/layout/orgChart1"/>
    <dgm:cxn modelId="{1B131200-A56F-4FA2-9211-732BDE8CD62D}" type="presParOf" srcId="{EE761096-5806-41B4-8F05-1BD46386EC26}" destId="{5F322345-FDCD-4AD5-B003-8034454BE14A}" srcOrd="0" destOrd="0" presId="urn:microsoft.com/office/officeart/2005/8/layout/orgChart1"/>
    <dgm:cxn modelId="{78BCAC9B-3C93-4A7C-AA4A-30664F76CF15}" type="presParOf" srcId="{EE761096-5806-41B4-8F05-1BD46386EC26}" destId="{DD00096D-1B9E-49BF-A75D-BD447F817547}" srcOrd="1" destOrd="0" presId="urn:microsoft.com/office/officeart/2005/8/layout/orgChart1"/>
    <dgm:cxn modelId="{4F6DBDE4-EE2C-47AE-A5C9-B296D3EBD860}" type="presParOf" srcId="{0CFD7FCB-F7BA-42C5-97E9-8FFC748DBB4D}" destId="{2030A0AB-2B86-4445-BA5E-74491547404D}" srcOrd="1" destOrd="0" presId="urn:microsoft.com/office/officeart/2005/8/layout/orgChart1"/>
    <dgm:cxn modelId="{E4C0930A-62AD-4165-9BCB-7CDB3E5B7A79}" type="presParOf" srcId="{0CFD7FCB-F7BA-42C5-97E9-8FFC748DBB4D}" destId="{2F807B98-5004-4E64-BC10-0AA1ADA0244D}" srcOrd="2" destOrd="0" presId="urn:microsoft.com/office/officeart/2005/8/layout/orgChart1"/>
    <dgm:cxn modelId="{28AAA571-47CC-4EA1-9E45-EFBFAF561DD7}" type="presParOf" srcId="{56397974-A1C6-4E77-A855-3162C080CAD8}" destId="{49DC9E74-FF17-4D73-8DCD-A447AD5211D5}" srcOrd="6" destOrd="0" presId="urn:microsoft.com/office/officeart/2005/8/layout/orgChart1"/>
    <dgm:cxn modelId="{35B0077F-1B33-4884-B495-EF0A78017433}" type="presParOf" srcId="{56397974-A1C6-4E77-A855-3162C080CAD8}" destId="{4BF37EFC-5CD5-4855-B0BF-F94058C8F69D}" srcOrd="7" destOrd="0" presId="urn:microsoft.com/office/officeart/2005/8/layout/orgChart1"/>
    <dgm:cxn modelId="{A694222C-4A93-4194-AFCF-2502CF0608F3}" type="presParOf" srcId="{4BF37EFC-5CD5-4855-B0BF-F94058C8F69D}" destId="{340AECC8-D42B-4841-97ED-F948744D8FFC}" srcOrd="0" destOrd="0" presId="urn:microsoft.com/office/officeart/2005/8/layout/orgChart1"/>
    <dgm:cxn modelId="{A4B34160-C431-41CD-B84C-070E3F3BFECF}" type="presParOf" srcId="{340AECC8-D42B-4841-97ED-F948744D8FFC}" destId="{76B38AB9-EDC5-4E55-B004-3E7EC11AA44E}" srcOrd="0" destOrd="0" presId="urn:microsoft.com/office/officeart/2005/8/layout/orgChart1"/>
    <dgm:cxn modelId="{B5B98292-460B-4827-8140-4ECB32EE61A4}" type="presParOf" srcId="{340AECC8-D42B-4841-97ED-F948744D8FFC}" destId="{7CC109B7-EB76-4557-B9D3-8E886B806AA7}" srcOrd="1" destOrd="0" presId="urn:microsoft.com/office/officeart/2005/8/layout/orgChart1"/>
    <dgm:cxn modelId="{205100EC-3FC3-403C-95E3-4621B0DDE184}" type="presParOf" srcId="{4BF37EFC-5CD5-4855-B0BF-F94058C8F69D}" destId="{EDBD9908-1554-4BF7-A00A-BC38E1C1E1F9}" srcOrd="1" destOrd="0" presId="urn:microsoft.com/office/officeart/2005/8/layout/orgChart1"/>
    <dgm:cxn modelId="{35FC53A7-026B-4990-986C-4DCC95B394D1}" type="presParOf" srcId="{4BF37EFC-5CD5-4855-B0BF-F94058C8F69D}" destId="{6614A7D2-1E13-4EE8-BAB3-D395485C73B5}" srcOrd="2" destOrd="0" presId="urn:microsoft.com/office/officeart/2005/8/layout/orgChart1"/>
    <dgm:cxn modelId="{49F4E0CA-190F-4677-A676-CE9299BBD5A1}" type="presParOf" srcId="{56397974-A1C6-4E77-A855-3162C080CAD8}" destId="{0DED1CF9-E2A1-4D2C-9BDD-5CE993BDE537}" srcOrd="8" destOrd="0" presId="urn:microsoft.com/office/officeart/2005/8/layout/orgChart1"/>
    <dgm:cxn modelId="{06D6E711-388E-4638-BDBE-CBF3C7B25080}" type="presParOf" srcId="{56397974-A1C6-4E77-A855-3162C080CAD8}" destId="{69604D27-4BB3-4BF8-8ED5-26404886A7A6}" srcOrd="9" destOrd="0" presId="urn:microsoft.com/office/officeart/2005/8/layout/orgChart1"/>
    <dgm:cxn modelId="{9E0D77A0-632A-4084-938A-8F528A4841C6}" type="presParOf" srcId="{69604D27-4BB3-4BF8-8ED5-26404886A7A6}" destId="{FC326420-3F19-4461-B8AF-417C931029EC}" srcOrd="0" destOrd="0" presId="urn:microsoft.com/office/officeart/2005/8/layout/orgChart1"/>
    <dgm:cxn modelId="{F9CAEE1A-0DF3-44A5-8CB3-EC5ABEA625EE}" type="presParOf" srcId="{FC326420-3F19-4461-B8AF-417C931029EC}" destId="{B044693D-6697-4918-BA01-EA435D401856}" srcOrd="0" destOrd="0" presId="urn:microsoft.com/office/officeart/2005/8/layout/orgChart1"/>
    <dgm:cxn modelId="{1EB9B47D-F64B-46B8-9255-80A153F717EA}" type="presParOf" srcId="{FC326420-3F19-4461-B8AF-417C931029EC}" destId="{E3135037-50E8-4C54-BD59-E794B8AB749A}" srcOrd="1" destOrd="0" presId="urn:microsoft.com/office/officeart/2005/8/layout/orgChart1"/>
    <dgm:cxn modelId="{54055D32-E328-4859-AE41-2C3155E64C4A}" type="presParOf" srcId="{69604D27-4BB3-4BF8-8ED5-26404886A7A6}" destId="{AE795ADE-374F-403E-920E-4E4D5945A493}" srcOrd="1" destOrd="0" presId="urn:microsoft.com/office/officeart/2005/8/layout/orgChart1"/>
    <dgm:cxn modelId="{32B7FF90-B944-4B40-998E-BB050D34F4AD}" type="presParOf" srcId="{69604D27-4BB3-4BF8-8ED5-26404886A7A6}" destId="{8EBD0DDD-E121-40E9-9F61-F4AF5BF32D91}" srcOrd="2" destOrd="0" presId="urn:microsoft.com/office/officeart/2005/8/layout/orgChart1"/>
    <dgm:cxn modelId="{BE062A97-0B9A-4187-A8CB-A27B27D3A03C}" type="presParOf" srcId="{56397974-A1C6-4E77-A855-3162C080CAD8}" destId="{19521BEE-40B6-4481-81E7-9AF9C2C5EF5A}" srcOrd="10" destOrd="0" presId="urn:microsoft.com/office/officeart/2005/8/layout/orgChart1"/>
    <dgm:cxn modelId="{E1A700D3-EAB1-48C9-AC3F-A9FFC109100C}" type="presParOf" srcId="{56397974-A1C6-4E77-A855-3162C080CAD8}" destId="{BD0901DD-2F2A-4B67-A1E3-EF6925A238E2}" srcOrd="11" destOrd="0" presId="urn:microsoft.com/office/officeart/2005/8/layout/orgChart1"/>
    <dgm:cxn modelId="{ECCE1691-0FBB-47E2-8475-A747DFF3217E}" type="presParOf" srcId="{BD0901DD-2F2A-4B67-A1E3-EF6925A238E2}" destId="{4989237D-6E31-4EFE-AB06-E3FBD05CB104}" srcOrd="0" destOrd="0" presId="urn:microsoft.com/office/officeart/2005/8/layout/orgChart1"/>
    <dgm:cxn modelId="{D63F1B46-11B9-4AE1-825E-8B0DE9197C19}" type="presParOf" srcId="{4989237D-6E31-4EFE-AB06-E3FBD05CB104}" destId="{1092F01E-5D3B-4DB7-8E80-66A78F8F4121}" srcOrd="0" destOrd="0" presId="urn:microsoft.com/office/officeart/2005/8/layout/orgChart1"/>
    <dgm:cxn modelId="{5402FF40-4ADD-424F-AD9A-969ED59C4088}" type="presParOf" srcId="{4989237D-6E31-4EFE-AB06-E3FBD05CB104}" destId="{252EAB68-D9E7-418F-9F36-47FF8409B9BF}" srcOrd="1" destOrd="0" presId="urn:microsoft.com/office/officeart/2005/8/layout/orgChart1"/>
    <dgm:cxn modelId="{44B4837B-0587-4B47-AA61-292384883D0B}" type="presParOf" srcId="{BD0901DD-2F2A-4B67-A1E3-EF6925A238E2}" destId="{ED16AED4-40A2-4209-A751-BE1B48528385}" srcOrd="1" destOrd="0" presId="urn:microsoft.com/office/officeart/2005/8/layout/orgChart1"/>
    <dgm:cxn modelId="{373BC255-E420-48EF-AD74-1B7BEDB3E067}" type="presParOf" srcId="{BD0901DD-2F2A-4B67-A1E3-EF6925A238E2}" destId="{557E1E7B-09D8-45B0-8124-866FAF48CC8C}" srcOrd="2" destOrd="0" presId="urn:microsoft.com/office/officeart/2005/8/layout/orgChart1"/>
    <dgm:cxn modelId="{4EDFBC37-FF0A-4775-AB1C-AF3D64FA7DA5}" type="presParOf" srcId="{56397974-A1C6-4E77-A855-3162C080CAD8}" destId="{FA804D33-267A-4A78-89DD-A73F7BB1E03A}" srcOrd="12" destOrd="0" presId="urn:microsoft.com/office/officeart/2005/8/layout/orgChart1"/>
    <dgm:cxn modelId="{4F41DF79-B063-4EFB-9DBB-C0E7984C8D0E}" type="presParOf" srcId="{56397974-A1C6-4E77-A855-3162C080CAD8}" destId="{C5810183-1471-4551-8F98-529AD81429E1}" srcOrd="13" destOrd="0" presId="urn:microsoft.com/office/officeart/2005/8/layout/orgChart1"/>
    <dgm:cxn modelId="{23BD3050-E15C-4B27-8857-C589781981F6}" type="presParOf" srcId="{C5810183-1471-4551-8F98-529AD81429E1}" destId="{A0CE3DE3-F8FE-4347-A9AD-DEA73E146248}" srcOrd="0" destOrd="0" presId="urn:microsoft.com/office/officeart/2005/8/layout/orgChart1"/>
    <dgm:cxn modelId="{FCE5C6FB-A24C-400F-895F-F32F747BDF87}" type="presParOf" srcId="{A0CE3DE3-F8FE-4347-A9AD-DEA73E146248}" destId="{0148619E-BA39-4EEF-B093-B7B38B458511}" srcOrd="0" destOrd="0" presId="urn:microsoft.com/office/officeart/2005/8/layout/orgChart1"/>
    <dgm:cxn modelId="{3E68E45D-3B06-444A-A1B8-5D4369D2E5F2}" type="presParOf" srcId="{A0CE3DE3-F8FE-4347-A9AD-DEA73E146248}" destId="{53D709F5-B009-413D-A259-27CC56354CC8}" srcOrd="1" destOrd="0" presId="urn:microsoft.com/office/officeart/2005/8/layout/orgChart1"/>
    <dgm:cxn modelId="{44901509-D370-45E9-AA7F-16CACD5AEBE1}" type="presParOf" srcId="{C5810183-1471-4551-8F98-529AD81429E1}" destId="{0D70F6EB-250E-457E-B3D7-C2EBCDE03EB0}" srcOrd="1" destOrd="0" presId="urn:microsoft.com/office/officeart/2005/8/layout/orgChart1"/>
    <dgm:cxn modelId="{08B4883A-0991-4D65-89E9-5C4043BED759}" type="presParOf" srcId="{C5810183-1471-4551-8F98-529AD81429E1}" destId="{39A97BBE-A8EE-4F20-97B9-10D673A9D179}" srcOrd="2" destOrd="0" presId="urn:microsoft.com/office/officeart/2005/8/layout/orgChart1"/>
    <dgm:cxn modelId="{95292CFD-78C6-425A-BED1-F069AC029312}" type="presParOf" srcId="{56397974-A1C6-4E77-A855-3162C080CAD8}" destId="{586ED1ED-E349-4B46-B182-8CE8D0E368DF}" srcOrd="14" destOrd="0" presId="urn:microsoft.com/office/officeart/2005/8/layout/orgChart1"/>
    <dgm:cxn modelId="{D73CB2A7-0D13-4F52-A7DF-62E7F0AF519B}" type="presParOf" srcId="{56397974-A1C6-4E77-A855-3162C080CAD8}" destId="{18E968C3-1618-475B-8322-5B729023C8DF}" srcOrd="15" destOrd="0" presId="urn:microsoft.com/office/officeart/2005/8/layout/orgChart1"/>
    <dgm:cxn modelId="{ADA0555D-10A1-463E-BB8C-F9309F556A95}" type="presParOf" srcId="{18E968C3-1618-475B-8322-5B729023C8DF}" destId="{89D9A808-ECEE-4D24-99E9-C27C17A0659C}" srcOrd="0" destOrd="0" presId="urn:microsoft.com/office/officeart/2005/8/layout/orgChart1"/>
    <dgm:cxn modelId="{60AE7227-C9AF-4380-A5E8-B442B02C8FB3}" type="presParOf" srcId="{89D9A808-ECEE-4D24-99E9-C27C17A0659C}" destId="{6CC05087-837B-4602-A287-6EE9D02F8ECC}" srcOrd="0" destOrd="0" presId="urn:microsoft.com/office/officeart/2005/8/layout/orgChart1"/>
    <dgm:cxn modelId="{51AEE14A-065D-4857-A1EC-7433F10D350D}" type="presParOf" srcId="{89D9A808-ECEE-4D24-99E9-C27C17A0659C}" destId="{6A4E8DF2-7BD9-44C2-AC35-3FB445404DEC}" srcOrd="1" destOrd="0" presId="urn:microsoft.com/office/officeart/2005/8/layout/orgChart1"/>
    <dgm:cxn modelId="{A2E5B401-9283-4F7B-9D23-969F6789CC1C}" type="presParOf" srcId="{18E968C3-1618-475B-8322-5B729023C8DF}" destId="{36422B33-B9DB-48D5-92F8-D6D9DD23A483}" srcOrd="1" destOrd="0" presId="urn:microsoft.com/office/officeart/2005/8/layout/orgChart1"/>
    <dgm:cxn modelId="{EAF01ABD-691E-4F97-A4E5-8DC18E87BAED}" type="presParOf" srcId="{18E968C3-1618-475B-8322-5B729023C8DF}" destId="{79A09B31-42B0-455E-8E77-AD7F709F0FB8}" srcOrd="2" destOrd="0" presId="urn:microsoft.com/office/officeart/2005/8/layout/orgChart1"/>
    <dgm:cxn modelId="{4B569E7C-D5B3-4381-B7E7-65B85A087DC3}" type="presParOf" srcId="{878B5A93-CEE2-47ED-A7AA-40C3336D9347}" destId="{9E44A48A-7262-4CE5-A243-D744BDB099DD}" srcOrd="2" destOrd="0" presId="urn:microsoft.com/office/officeart/2005/8/layout/orgChart1"/>
    <dgm:cxn modelId="{D313FF98-A14B-4767-90E1-3B363F49BFF2}" type="presParOf" srcId="{76D3F05A-4157-40B3-A88D-439316AD0519}" destId="{511A936F-37B0-4BE8-BDC5-4206CF459012}" srcOrd="2" destOrd="0" presId="urn:microsoft.com/office/officeart/2005/8/layout/orgChart1"/>
    <dgm:cxn modelId="{5C0A5A9D-4F4F-4B6C-9A6C-F10A17DBFA4D}" type="presParOf" srcId="{76D3F05A-4157-40B3-A88D-439316AD0519}" destId="{6FDD8BE7-8910-48BF-8618-7B441F6CB7FD}" srcOrd="3" destOrd="0" presId="urn:microsoft.com/office/officeart/2005/8/layout/orgChart1"/>
    <dgm:cxn modelId="{2A06590E-7232-4AD4-954E-1D6AB6F9EA09}" type="presParOf" srcId="{6FDD8BE7-8910-48BF-8618-7B441F6CB7FD}" destId="{02304D82-004B-4367-941D-F150F708E2AD}" srcOrd="0" destOrd="0" presId="urn:microsoft.com/office/officeart/2005/8/layout/orgChart1"/>
    <dgm:cxn modelId="{36199273-E47A-4B96-9FA7-0686B4296A04}" type="presParOf" srcId="{02304D82-004B-4367-941D-F150F708E2AD}" destId="{40AB3A4E-BCEB-4E59-895E-2C17B198FC84}" srcOrd="0" destOrd="0" presId="urn:microsoft.com/office/officeart/2005/8/layout/orgChart1"/>
    <dgm:cxn modelId="{80C23F31-F2A1-4C42-80A8-A6450C88C079}" type="presParOf" srcId="{02304D82-004B-4367-941D-F150F708E2AD}" destId="{E32B3C62-2D8C-4814-BD99-4120711A2122}" srcOrd="1" destOrd="0" presId="urn:microsoft.com/office/officeart/2005/8/layout/orgChart1"/>
    <dgm:cxn modelId="{4AECCD10-5D30-4C7A-AB72-6871BEDA2A36}" type="presParOf" srcId="{6FDD8BE7-8910-48BF-8618-7B441F6CB7FD}" destId="{A3131522-F950-49C2-919C-40CFC334E166}" srcOrd="1" destOrd="0" presId="urn:microsoft.com/office/officeart/2005/8/layout/orgChart1"/>
    <dgm:cxn modelId="{EEA75DA1-3D96-44DD-B421-C2377CD8D872}" type="presParOf" srcId="{A3131522-F950-49C2-919C-40CFC334E166}" destId="{5DBB22FA-AEC2-4E1A-9F86-A8646E97AF4D}" srcOrd="0" destOrd="0" presId="urn:microsoft.com/office/officeart/2005/8/layout/orgChart1"/>
    <dgm:cxn modelId="{F7A18CE1-A0AF-4D17-A780-02C9E4EF60EA}" type="presParOf" srcId="{A3131522-F950-49C2-919C-40CFC334E166}" destId="{A8909FEA-87CD-4CB2-8280-10C1FFB0DCE3}" srcOrd="1" destOrd="0" presId="urn:microsoft.com/office/officeart/2005/8/layout/orgChart1"/>
    <dgm:cxn modelId="{42AE224A-677A-431A-910E-18F4ABD8A398}" type="presParOf" srcId="{A8909FEA-87CD-4CB2-8280-10C1FFB0DCE3}" destId="{F480960F-8900-441D-A4A9-176827DB45D0}" srcOrd="0" destOrd="0" presId="urn:microsoft.com/office/officeart/2005/8/layout/orgChart1"/>
    <dgm:cxn modelId="{DFC5209B-386B-4D5E-879E-857F5C6AD7BF}" type="presParOf" srcId="{F480960F-8900-441D-A4A9-176827DB45D0}" destId="{E5B3ED40-DBC4-4484-B54E-9392B92EFCFC}" srcOrd="0" destOrd="0" presId="urn:microsoft.com/office/officeart/2005/8/layout/orgChart1"/>
    <dgm:cxn modelId="{37AEE3C3-6B88-4926-955A-4C30C648E81B}" type="presParOf" srcId="{F480960F-8900-441D-A4A9-176827DB45D0}" destId="{D3BC966D-B1FC-4C4F-BA2B-B1ADFFA20F50}" srcOrd="1" destOrd="0" presId="urn:microsoft.com/office/officeart/2005/8/layout/orgChart1"/>
    <dgm:cxn modelId="{FACAE16E-F333-4776-89A7-EC9F4D9AC984}" type="presParOf" srcId="{A8909FEA-87CD-4CB2-8280-10C1FFB0DCE3}" destId="{DED9F300-5EC8-4A24-AE5B-585E24627995}" srcOrd="1" destOrd="0" presId="urn:microsoft.com/office/officeart/2005/8/layout/orgChart1"/>
    <dgm:cxn modelId="{38E35952-CA2C-4667-973A-AB768D4340FF}" type="presParOf" srcId="{A8909FEA-87CD-4CB2-8280-10C1FFB0DCE3}" destId="{33B596D4-99D1-4252-822B-C367BCE0A10A}" srcOrd="2" destOrd="0" presId="urn:microsoft.com/office/officeart/2005/8/layout/orgChart1"/>
    <dgm:cxn modelId="{E7094CAE-FE44-4837-9D62-F25929463DB7}" type="presParOf" srcId="{A3131522-F950-49C2-919C-40CFC334E166}" destId="{92850E73-E7BD-4863-958F-6127920C5D83}" srcOrd="2" destOrd="0" presId="urn:microsoft.com/office/officeart/2005/8/layout/orgChart1"/>
    <dgm:cxn modelId="{44B16714-EBFF-4D2F-BDD1-1FB36E6E4722}" type="presParOf" srcId="{A3131522-F950-49C2-919C-40CFC334E166}" destId="{2DA676E7-F75A-4199-82EC-90739A4F5301}" srcOrd="3" destOrd="0" presId="urn:microsoft.com/office/officeart/2005/8/layout/orgChart1"/>
    <dgm:cxn modelId="{DA2D0FDE-1025-4476-A431-C7258299F71F}" type="presParOf" srcId="{2DA676E7-F75A-4199-82EC-90739A4F5301}" destId="{763A769A-BCA4-4C6C-A6C4-2EBE84E4C80E}" srcOrd="0" destOrd="0" presId="urn:microsoft.com/office/officeart/2005/8/layout/orgChart1"/>
    <dgm:cxn modelId="{C0C7B9BA-F2FE-4534-9A82-9CC40A5F4356}" type="presParOf" srcId="{763A769A-BCA4-4C6C-A6C4-2EBE84E4C80E}" destId="{5A5D00D1-E9DA-46C7-A820-DAC547F06507}" srcOrd="0" destOrd="0" presId="urn:microsoft.com/office/officeart/2005/8/layout/orgChart1"/>
    <dgm:cxn modelId="{C0098838-5F51-46FA-8FAA-E2664EEF338A}" type="presParOf" srcId="{763A769A-BCA4-4C6C-A6C4-2EBE84E4C80E}" destId="{527B67E9-3D5B-4D3E-B1AD-F794A3C8BAD9}" srcOrd="1" destOrd="0" presId="urn:microsoft.com/office/officeart/2005/8/layout/orgChart1"/>
    <dgm:cxn modelId="{BF360690-0441-414C-8A93-76186A7063F4}" type="presParOf" srcId="{2DA676E7-F75A-4199-82EC-90739A4F5301}" destId="{FCA28F89-E739-49E4-8183-B05107D56B0F}" srcOrd="1" destOrd="0" presId="urn:microsoft.com/office/officeart/2005/8/layout/orgChart1"/>
    <dgm:cxn modelId="{695F652A-FBCC-4D41-96CE-C182268252A4}" type="presParOf" srcId="{2DA676E7-F75A-4199-82EC-90739A4F5301}" destId="{DDB80508-4203-49E3-A435-805B256EBC67}" srcOrd="2" destOrd="0" presId="urn:microsoft.com/office/officeart/2005/8/layout/orgChart1"/>
    <dgm:cxn modelId="{0B2D3CD9-ECCF-44FF-A7D9-C18E52C01A7C}" type="presParOf" srcId="{A3131522-F950-49C2-919C-40CFC334E166}" destId="{E49FFB21-F557-4692-93AB-405A5FFCBF60}" srcOrd="4" destOrd="0" presId="urn:microsoft.com/office/officeart/2005/8/layout/orgChart1"/>
    <dgm:cxn modelId="{F19D4E9D-8307-43F4-B531-8D0E61D44B37}" type="presParOf" srcId="{A3131522-F950-49C2-919C-40CFC334E166}" destId="{5A097083-B7C3-4D84-83CD-DEB9D29B45E8}" srcOrd="5" destOrd="0" presId="urn:microsoft.com/office/officeart/2005/8/layout/orgChart1"/>
    <dgm:cxn modelId="{47E7A946-A0E5-411D-981F-52D999567F92}" type="presParOf" srcId="{5A097083-B7C3-4D84-83CD-DEB9D29B45E8}" destId="{6918ADD4-D5BA-4848-860D-C75016C9D928}" srcOrd="0" destOrd="0" presId="urn:microsoft.com/office/officeart/2005/8/layout/orgChart1"/>
    <dgm:cxn modelId="{8C09163C-6341-483A-AB6C-662631966F33}" type="presParOf" srcId="{6918ADD4-D5BA-4848-860D-C75016C9D928}" destId="{DC320C1E-E893-41B3-914C-FBBEDB95C252}" srcOrd="0" destOrd="0" presId="urn:microsoft.com/office/officeart/2005/8/layout/orgChart1"/>
    <dgm:cxn modelId="{AB5BA757-B0AA-45C3-8BBB-37D8317F5CB8}" type="presParOf" srcId="{6918ADD4-D5BA-4848-860D-C75016C9D928}" destId="{2260AAA6-668C-46C0-B79C-FBEA682F00BB}" srcOrd="1" destOrd="0" presId="urn:microsoft.com/office/officeart/2005/8/layout/orgChart1"/>
    <dgm:cxn modelId="{D5DEB82A-A925-45D9-8DA4-A204A3FEB087}" type="presParOf" srcId="{5A097083-B7C3-4D84-83CD-DEB9D29B45E8}" destId="{9AFD78C0-7BB6-4B9F-8D6D-E3611753B89B}" srcOrd="1" destOrd="0" presId="urn:microsoft.com/office/officeart/2005/8/layout/orgChart1"/>
    <dgm:cxn modelId="{3C5A0EFF-920B-41EC-9A06-C0FAADEDF266}" type="presParOf" srcId="{5A097083-B7C3-4D84-83CD-DEB9D29B45E8}" destId="{AFFDAC2F-CBD6-4789-8F9E-C388B5D75B72}" srcOrd="2" destOrd="0" presId="urn:microsoft.com/office/officeart/2005/8/layout/orgChart1"/>
    <dgm:cxn modelId="{4D92F301-5658-4E17-8AC3-14799BD485AF}" type="presParOf" srcId="{A3131522-F950-49C2-919C-40CFC334E166}" destId="{8DB946C5-2652-41EE-B180-670294BA9258}" srcOrd="6" destOrd="0" presId="urn:microsoft.com/office/officeart/2005/8/layout/orgChart1"/>
    <dgm:cxn modelId="{07272C82-23DE-4A8A-926E-41B36F3A505A}" type="presParOf" srcId="{A3131522-F950-49C2-919C-40CFC334E166}" destId="{E987888D-4D9B-4FD9-A55B-62750E3C26DE}" srcOrd="7" destOrd="0" presId="urn:microsoft.com/office/officeart/2005/8/layout/orgChart1"/>
    <dgm:cxn modelId="{8EFC3903-D18D-4D31-B598-8D9E024FB50B}" type="presParOf" srcId="{E987888D-4D9B-4FD9-A55B-62750E3C26DE}" destId="{3625C9DD-60A2-4B13-87DE-B9ED6A7554B7}" srcOrd="0" destOrd="0" presId="urn:microsoft.com/office/officeart/2005/8/layout/orgChart1"/>
    <dgm:cxn modelId="{10C53A03-D20C-41FB-98FF-74A46C9367CC}" type="presParOf" srcId="{3625C9DD-60A2-4B13-87DE-B9ED6A7554B7}" destId="{5EB4D59B-3F7C-405A-B073-747BAED663B5}" srcOrd="0" destOrd="0" presId="urn:microsoft.com/office/officeart/2005/8/layout/orgChart1"/>
    <dgm:cxn modelId="{7A68699E-A161-4932-BA4C-088962C2C127}" type="presParOf" srcId="{3625C9DD-60A2-4B13-87DE-B9ED6A7554B7}" destId="{58DECD1F-F2DD-4DB4-A96E-C5142AD67ABF}" srcOrd="1" destOrd="0" presId="urn:microsoft.com/office/officeart/2005/8/layout/orgChart1"/>
    <dgm:cxn modelId="{C419457C-4E68-49C3-8B26-CD52668EEF19}" type="presParOf" srcId="{E987888D-4D9B-4FD9-A55B-62750E3C26DE}" destId="{0E125680-B5AC-4F75-A9BD-7C5627EB400A}" srcOrd="1" destOrd="0" presId="urn:microsoft.com/office/officeart/2005/8/layout/orgChart1"/>
    <dgm:cxn modelId="{2068D030-0817-4320-B66F-A4E3805C06FD}" type="presParOf" srcId="{E987888D-4D9B-4FD9-A55B-62750E3C26DE}" destId="{056935B4-27EB-4104-9F18-7E1E0E3DCAED}" srcOrd="2" destOrd="0" presId="urn:microsoft.com/office/officeart/2005/8/layout/orgChart1"/>
    <dgm:cxn modelId="{26EE4A24-A566-4F12-8C9A-2560FE587DC0}" type="presParOf" srcId="{A3131522-F950-49C2-919C-40CFC334E166}" destId="{638362CA-5AEF-4DFD-887E-369992653DFE}" srcOrd="8" destOrd="0" presId="urn:microsoft.com/office/officeart/2005/8/layout/orgChart1"/>
    <dgm:cxn modelId="{69EF7981-8ED9-4B01-9105-8D47CDB857E9}" type="presParOf" srcId="{A3131522-F950-49C2-919C-40CFC334E166}" destId="{FF1F4F94-16FA-4B9C-9EAF-BAC1DC0C21B7}" srcOrd="9" destOrd="0" presId="urn:microsoft.com/office/officeart/2005/8/layout/orgChart1"/>
    <dgm:cxn modelId="{D0296FF9-F187-4A0B-BF26-2C632DFAFA6B}" type="presParOf" srcId="{FF1F4F94-16FA-4B9C-9EAF-BAC1DC0C21B7}" destId="{B471683F-1C44-42BE-85C9-0E0C574E7AE6}" srcOrd="0" destOrd="0" presId="urn:microsoft.com/office/officeart/2005/8/layout/orgChart1"/>
    <dgm:cxn modelId="{87A6E7DD-7A43-4DE2-89FE-CFF10DDDED08}" type="presParOf" srcId="{B471683F-1C44-42BE-85C9-0E0C574E7AE6}" destId="{34F6E13F-E0C3-4A79-B4AE-682650061E82}" srcOrd="0" destOrd="0" presId="urn:microsoft.com/office/officeart/2005/8/layout/orgChart1"/>
    <dgm:cxn modelId="{4E4052A1-DDA5-4EEA-926B-43D632888220}" type="presParOf" srcId="{B471683F-1C44-42BE-85C9-0E0C574E7AE6}" destId="{F9E236B9-9F94-4C6D-BE33-2AB95C801F96}" srcOrd="1" destOrd="0" presId="urn:microsoft.com/office/officeart/2005/8/layout/orgChart1"/>
    <dgm:cxn modelId="{68B717B1-8DEB-4B16-87BE-A4F58E5A620F}" type="presParOf" srcId="{FF1F4F94-16FA-4B9C-9EAF-BAC1DC0C21B7}" destId="{184DB901-6795-480D-A19F-2158CA25E147}" srcOrd="1" destOrd="0" presId="urn:microsoft.com/office/officeart/2005/8/layout/orgChart1"/>
    <dgm:cxn modelId="{2E853719-82F5-4484-ADA1-0B657C3D68C5}" type="presParOf" srcId="{FF1F4F94-16FA-4B9C-9EAF-BAC1DC0C21B7}" destId="{E905F82A-2426-4059-99D5-58CCAC55787A}" srcOrd="2" destOrd="0" presId="urn:microsoft.com/office/officeart/2005/8/layout/orgChart1"/>
    <dgm:cxn modelId="{754BDFB3-B04C-482A-BF34-3706866DD9EC}" type="presParOf" srcId="{6FDD8BE7-8910-48BF-8618-7B441F6CB7FD}" destId="{6C0060B0-CB95-4579-9E01-10784016C805}" srcOrd="2" destOrd="0" presId="urn:microsoft.com/office/officeart/2005/8/layout/orgChart1"/>
    <dgm:cxn modelId="{81A0CC4E-E4F8-42A9-A5EC-3778ABB17BBB}" type="presParOf" srcId="{76D3F05A-4157-40B3-A88D-439316AD0519}" destId="{E0F3EC99-80D1-4FAC-BC5E-747DDEAD49F6}" srcOrd="4" destOrd="0" presId="urn:microsoft.com/office/officeart/2005/8/layout/orgChart1"/>
    <dgm:cxn modelId="{D6553616-B9F8-4D84-8140-41AFE741C807}" type="presParOf" srcId="{76D3F05A-4157-40B3-A88D-439316AD0519}" destId="{F4E0346C-0187-4B5F-9639-7833BDDA704E}" srcOrd="5" destOrd="0" presId="urn:microsoft.com/office/officeart/2005/8/layout/orgChart1"/>
    <dgm:cxn modelId="{6C2A2814-ED3B-43AF-87CE-5C390703C81A}" type="presParOf" srcId="{F4E0346C-0187-4B5F-9639-7833BDDA704E}" destId="{F191DDB8-65CD-4442-9CDE-977D875E429E}" srcOrd="0" destOrd="0" presId="urn:microsoft.com/office/officeart/2005/8/layout/orgChart1"/>
    <dgm:cxn modelId="{A221FC30-19E2-4ACA-8221-719FE88949C6}" type="presParOf" srcId="{F191DDB8-65CD-4442-9CDE-977D875E429E}" destId="{5DBFDFE5-0A88-4971-9239-7B78BCEC2F92}" srcOrd="0" destOrd="0" presId="urn:microsoft.com/office/officeart/2005/8/layout/orgChart1"/>
    <dgm:cxn modelId="{0F7FDC2F-5B61-40FE-9781-AC8CBE37CFAC}" type="presParOf" srcId="{F191DDB8-65CD-4442-9CDE-977D875E429E}" destId="{926AD241-5BFD-44B0-B551-B86227BCEAEE}" srcOrd="1" destOrd="0" presId="urn:microsoft.com/office/officeart/2005/8/layout/orgChart1"/>
    <dgm:cxn modelId="{12D39A0A-0F12-40AF-A5C7-A064AE5E46E0}" type="presParOf" srcId="{F4E0346C-0187-4B5F-9639-7833BDDA704E}" destId="{E5E8AC51-BA9B-4166-A608-829F81FCE1A5}" srcOrd="1" destOrd="0" presId="urn:microsoft.com/office/officeart/2005/8/layout/orgChart1"/>
    <dgm:cxn modelId="{3C913294-CC7C-497D-BD64-E5AA60015A19}" type="presParOf" srcId="{F4E0346C-0187-4B5F-9639-7833BDDA704E}" destId="{FC94B4A5-5DA2-4BB9-B1CC-12D74354AED3}" srcOrd="2" destOrd="0" presId="urn:microsoft.com/office/officeart/2005/8/layout/orgChart1"/>
    <dgm:cxn modelId="{F65FCD2B-5D35-4F00-96F8-3014B8B528B0}" type="presParOf" srcId="{76D3F05A-4157-40B3-A88D-439316AD0519}" destId="{5CCA4558-920B-4E41-B205-B7AAAF614F0D}" srcOrd="6" destOrd="0" presId="urn:microsoft.com/office/officeart/2005/8/layout/orgChart1"/>
    <dgm:cxn modelId="{C907B33B-399E-4D8A-94D3-E8AD5DDCCF37}" type="presParOf" srcId="{76D3F05A-4157-40B3-A88D-439316AD0519}" destId="{7B08B011-5360-471E-B9FF-00591BE7EEEB}" srcOrd="7" destOrd="0" presId="urn:microsoft.com/office/officeart/2005/8/layout/orgChart1"/>
    <dgm:cxn modelId="{2F1BE263-8365-444B-A864-03F183AFFDD2}" type="presParOf" srcId="{7B08B011-5360-471E-B9FF-00591BE7EEEB}" destId="{D59A9EF7-7D15-401C-9E4C-AE8135817735}" srcOrd="0" destOrd="0" presId="urn:microsoft.com/office/officeart/2005/8/layout/orgChart1"/>
    <dgm:cxn modelId="{3EA0B751-783E-4EDA-8BC0-6411CEC5CED7}" type="presParOf" srcId="{D59A9EF7-7D15-401C-9E4C-AE8135817735}" destId="{6D4677AE-EA08-48DD-B6E9-5579B885B900}" srcOrd="0" destOrd="0" presId="urn:microsoft.com/office/officeart/2005/8/layout/orgChart1"/>
    <dgm:cxn modelId="{4FF3B675-5455-481C-871A-75366DF5426B}" type="presParOf" srcId="{D59A9EF7-7D15-401C-9E4C-AE8135817735}" destId="{675DE221-75AE-41F9-AA0B-C8DC4CEAADB8}" srcOrd="1" destOrd="0" presId="urn:microsoft.com/office/officeart/2005/8/layout/orgChart1"/>
    <dgm:cxn modelId="{133CF450-B984-4EC5-9B01-8CA7A02F0A75}" type="presParOf" srcId="{7B08B011-5360-471E-B9FF-00591BE7EEEB}" destId="{DBE85E7D-F05B-49B9-8C96-1CA124B1738D}" srcOrd="1" destOrd="0" presId="urn:microsoft.com/office/officeart/2005/8/layout/orgChart1"/>
    <dgm:cxn modelId="{4E5145E9-113E-484E-B786-3AA0D6197859}" type="presParOf" srcId="{DBE85E7D-F05B-49B9-8C96-1CA124B1738D}" destId="{E4822E8C-8EA6-4328-9FA3-C4840F7CABF3}" srcOrd="0" destOrd="0" presId="urn:microsoft.com/office/officeart/2005/8/layout/orgChart1"/>
    <dgm:cxn modelId="{63BE8C94-F7C1-4E42-B5B8-073675B8B180}" type="presParOf" srcId="{DBE85E7D-F05B-49B9-8C96-1CA124B1738D}" destId="{F9DDC5FF-0C89-4D35-8F22-FC18ED07B8F1}" srcOrd="1" destOrd="0" presId="urn:microsoft.com/office/officeart/2005/8/layout/orgChart1"/>
    <dgm:cxn modelId="{EA197361-191F-4D0A-90A0-ED84C0D10359}" type="presParOf" srcId="{F9DDC5FF-0C89-4D35-8F22-FC18ED07B8F1}" destId="{E009DC87-C1FD-4DF5-93E2-536A64E7A1F0}" srcOrd="0" destOrd="0" presId="urn:microsoft.com/office/officeart/2005/8/layout/orgChart1"/>
    <dgm:cxn modelId="{BE2B069F-77E1-46AF-99F5-AC111F33E289}" type="presParOf" srcId="{E009DC87-C1FD-4DF5-93E2-536A64E7A1F0}" destId="{EB1E65E0-F566-4457-AAAA-0FBA694D4859}" srcOrd="0" destOrd="0" presId="urn:microsoft.com/office/officeart/2005/8/layout/orgChart1"/>
    <dgm:cxn modelId="{A0ADF195-D764-4913-AA37-72061D59E388}" type="presParOf" srcId="{E009DC87-C1FD-4DF5-93E2-536A64E7A1F0}" destId="{6148E484-BE61-4E71-AE44-89071B384132}" srcOrd="1" destOrd="0" presId="urn:microsoft.com/office/officeart/2005/8/layout/orgChart1"/>
    <dgm:cxn modelId="{8FBDDB7C-6B04-493D-B83D-F27FB4968893}" type="presParOf" srcId="{F9DDC5FF-0C89-4D35-8F22-FC18ED07B8F1}" destId="{87341B09-09B0-477E-8B1B-E34A49A5021D}" srcOrd="1" destOrd="0" presId="urn:microsoft.com/office/officeart/2005/8/layout/orgChart1"/>
    <dgm:cxn modelId="{4D5056F1-5097-4B0C-BE2B-2D753DFC46D7}" type="presParOf" srcId="{F9DDC5FF-0C89-4D35-8F22-FC18ED07B8F1}" destId="{7CDA8C9B-56DC-498F-8A46-0968315932F8}" srcOrd="2" destOrd="0" presId="urn:microsoft.com/office/officeart/2005/8/layout/orgChart1"/>
    <dgm:cxn modelId="{9EC87AEC-68AE-4E67-B673-3B348A0E1B17}" type="presParOf" srcId="{DBE85E7D-F05B-49B9-8C96-1CA124B1738D}" destId="{CF86FF0C-1073-4782-B0FD-7BD76B2E634B}" srcOrd="2" destOrd="0" presId="urn:microsoft.com/office/officeart/2005/8/layout/orgChart1"/>
    <dgm:cxn modelId="{E1C2E363-4BEA-4D28-B30F-E689DC9D7C8E}" type="presParOf" srcId="{DBE85E7D-F05B-49B9-8C96-1CA124B1738D}" destId="{30B5688E-EE9D-4CED-AB29-32DC692F0CCD}" srcOrd="3" destOrd="0" presId="urn:microsoft.com/office/officeart/2005/8/layout/orgChart1"/>
    <dgm:cxn modelId="{4D8660ED-EAE7-40F0-9F4E-D057C83D29E3}" type="presParOf" srcId="{30B5688E-EE9D-4CED-AB29-32DC692F0CCD}" destId="{1D45258B-92BA-4108-9321-8C2541C51B8E}" srcOrd="0" destOrd="0" presId="urn:microsoft.com/office/officeart/2005/8/layout/orgChart1"/>
    <dgm:cxn modelId="{DBF46B7E-6F3B-4D23-902F-667919FC5512}" type="presParOf" srcId="{1D45258B-92BA-4108-9321-8C2541C51B8E}" destId="{775B71AB-08A3-47A4-AE76-A79FB78C918C}" srcOrd="0" destOrd="0" presId="urn:microsoft.com/office/officeart/2005/8/layout/orgChart1"/>
    <dgm:cxn modelId="{A43DA0FF-7C93-41C6-884E-45FBB793D1BC}" type="presParOf" srcId="{1D45258B-92BA-4108-9321-8C2541C51B8E}" destId="{D3204B7E-36F7-4A6F-9D2D-F8F7E5A2A22E}" srcOrd="1" destOrd="0" presId="urn:microsoft.com/office/officeart/2005/8/layout/orgChart1"/>
    <dgm:cxn modelId="{B2749FD6-223B-4F24-A43D-B4788266BFCB}" type="presParOf" srcId="{30B5688E-EE9D-4CED-AB29-32DC692F0CCD}" destId="{1603878E-C680-4DBC-89E2-C413D71DD30A}" srcOrd="1" destOrd="0" presId="urn:microsoft.com/office/officeart/2005/8/layout/orgChart1"/>
    <dgm:cxn modelId="{676A5AE9-504B-428C-941F-1453FC075996}" type="presParOf" srcId="{30B5688E-EE9D-4CED-AB29-32DC692F0CCD}" destId="{682A3719-5015-4845-ADBC-EF8EAC117E19}" srcOrd="2" destOrd="0" presId="urn:microsoft.com/office/officeart/2005/8/layout/orgChart1"/>
    <dgm:cxn modelId="{40365F54-81AF-497B-B6AB-B13A02F3E026}" type="presParOf" srcId="{DBE85E7D-F05B-49B9-8C96-1CA124B1738D}" destId="{6E8C9813-89D8-4B59-9B28-8E16259F9DF0}" srcOrd="4" destOrd="0" presId="urn:microsoft.com/office/officeart/2005/8/layout/orgChart1"/>
    <dgm:cxn modelId="{AC4CAEA9-A7EA-4EFD-8B35-0AB974969D4E}" type="presParOf" srcId="{DBE85E7D-F05B-49B9-8C96-1CA124B1738D}" destId="{D986EC01-A14D-4923-A1B4-34BB9C8048D6}" srcOrd="5" destOrd="0" presId="urn:microsoft.com/office/officeart/2005/8/layout/orgChart1"/>
    <dgm:cxn modelId="{9ABCDD80-D338-4A5B-9A5D-9E524DC19271}" type="presParOf" srcId="{D986EC01-A14D-4923-A1B4-34BB9C8048D6}" destId="{76A7CE95-8D32-4510-A3E4-77B611A892A0}" srcOrd="0" destOrd="0" presId="urn:microsoft.com/office/officeart/2005/8/layout/orgChart1"/>
    <dgm:cxn modelId="{3451922C-996F-4BC9-A4AB-C1A7DAB5B2A1}" type="presParOf" srcId="{76A7CE95-8D32-4510-A3E4-77B611A892A0}" destId="{A9DAA8C3-67DF-4EDA-A6EC-B44914985658}" srcOrd="0" destOrd="0" presId="urn:microsoft.com/office/officeart/2005/8/layout/orgChart1"/>
    <dgm:cxn modelId="{14214ABF-B12D-433B-95BC-6DB33C570C0E}" type="presParOf" srcId="{76A7CE95-8D32-4510-A3E4-77B611A892A0}" destId="{BD363025-7715-4D84-BB0C-5176BFE424A2}" srcOrd="1" destOrd="0" presId="urn:microsoft.com/office/officeart/2005/8/layout/orgChart1"/>
    <dgm:cxn modelId="{D649304B-03CB-4C72-BD19-F0B626664461}" type="presParOf" srcId="{D986EC01-A14D-4923-A1B4-34BB9C8048D6}" destId="{012FAE4E-ED06-48F5-A121-2B57FCF6E094}" srcOrd="1" destOrd="0" presId="urn:microsoft.com/office/officeart/2005/8/layout/orgChart1"/>
    <dgm:cxn modelId="{1FC0158E-E8B9-4ED8-8301-EDEE3E5C3A20}" type="presParOf" srcId="{D986EC01-A14D-4923-A1B4-34BB9C8048D6}" destId="{93AE8770-44AF-4DDE-93C9-97A7A3D10C08}" srcOrd="2" destOrd="0" presId="urn:microsoft.com/office/officeart/2005/8/layout/orgChart1"/>
    <dgm:cxn modelId="{7DD9C924-CD84-491E-9137-174B13941D36}" type="presParOf" srcId="{DBE85E7D-F05B-49B9-8C96-1CA124B1738D}" destId="{4BEC20CC-42EF-488D-930E-57244B53C8F7}" srcOrd="6" destOrd="0" presId="urn:microsoft.com/office/officeart/2005/8/layout/orgChart1"/>
    <dgm:cxn modelId="{F9626501-3FC5-4F15-8B3F-826B91E4F76A}" type="presParOf" srcId="{DBE85E7D-F05B-49B9-8C96-1CA124B1738D}" destId="{484FF887-C361-4565-AC9E-A43189F3762F}" srcOrd="7" destOrd="0" presId="urn:microsoft.com/office/officeart/2005/8/layout/orgChart1"/>
    <dgm:cxn modelId="{6F902B0F-3904-4B05-A113-DB6A6007D18E}" type="presParOf" srcId="{484FF887-C361-4565-AC9E-A43189F3762F}" destId="{7ACB8A5C-C760-4499-8FE3-C2DCC31B6BEF}" srcOrd="0" destOrd="0" presId="urn:microsoft.com/office/officeart/2005/8/layout/orgChart1"/>
    <dgm:cxn modelId="{2DD04D9E-755F-45DF-ABAB-1BE45395F8E7}" type="presParOf" srcId="{7ACB8A5C-C760-4499-8FE3-C2DCC31B6BEF}" destId="{8096FE12-02A5-495F-A437-EEB2ABAB0F5C}" srcOrd="0" destOrd="0" presId="urn:microsoft.com/office/officeart/2005/8/layout/orgChart1"/>
    <dgm:cxn modelId="{13E4E3C9-F17B-4C35-AE06-60CA4A96746C}" type="presParOf" srcId="{7ACB8A5C-C760-4499-8FE3-C2DCC31B6BEF}" destId="{B4318953-9F9A-4F41-967F-E633F3B65B9D}" srcOrd="1" destOrd="0" presId="urn:microsoft.com/office/officeart/2005/8/layout/orgChart1"/>
    <dgm:cxn modelId="{AC61EE94-054F-4F8C-925C-B61DA62E837E}" type="presParOf" srcId="{484FF887-C361-4565-AC9E-A43189F3762F}" destId="{AEF9FAE7-E87E-4CB3-976D-31D90DFEEC69}" srcOrd="1" destOrd="0" presId="urn:microsoft.com/office/officeart/2005/8/layout/orgChart1"/>
    <dgm:cxn modelId="{DF6A9380-6592-4CC1-A4FC-FDAE289CC4E1}" type="presParOf" srcId="{484FF887-C361-4565-AC9E-A43189F3762F}" destId="{2D7687B8-93C4-48AC-95B5-A9597E3190EA}" srcOrd="2" destOrd="0" presId="urn:microsoft.com/office/officeart/2005/8/layout/orgChart1"/>
    <dgm:cxn modelId="{D615C2F7-C3BF-4513-9C81-C8A568AADC66}" type="presParOf" srcId="{DBE85E7D-F05B-49B9-8C96-1CA124B1738D}" destId="{0253A7D4-D14A-401C-82BA-A5DD7EAA002C}" srcOrd="8" destOrd="0" presId="urn:microsoft.com/office/officeart/2005/8/layout/orgChart1"/>
    <dgm:cxn modelId="{99C5C9D5-5E83-410D-B7A6-A74130E36100}" type="presParOf" srcId="{DBE85E7D-F05B-49B9-8C96-1CA124B1738D}" destId="{91DCEEFE-EF00-4F62-9670-AA6280F55495}" srcOrd="9" destOrd="0" presId="urn:microsoft.com/office/officeart/2005/8/layout/orgChart1"/>
    <dgm:cxn modelId="{6D5D4387-2888-4B9B-8084-3D096A47B6E8}" type="presParOf" srcId="{91DCEEFE-EF00-4F62-9670-AA6280F55495}" destId="{58AF688E-6C43-46AA-8F95-4D9B774585D0}" srcOrd="0" destOrd="0" presId="urn:microsoft.com/office/officeart/2005/8/layout/orgChart1"/>
    <dgm:cxn modelId="{4235683E-5D22-4E4C-8F14-598DFAD52BF3}" type="presParOf" srcId="{58AF688E-6C43-46AA-8F95-4D9B774585D0}" destId="{38BC81CD-3426-4BEE-9EDD-352A52E889AC}" srcOrd="0" destOrd="0" presId="urn:microsoft.com/office/officeart/2005/8/layout/orgChart1"/>
    <dgm:cxn modelId="{EA5A86BB-3DC6-4844-9A4A-EA79DA16FAC8}" type="presParOf" srcId="{58AF688E-6C43-46AA-8F95-4D9B774585D0}" destId="{4FCB9AC5-496F-4B7B-89AC-6BEF67E1F1AC}" srcOrd="1" destOrd="0" presId="urn:microsoft.com/office/officeart/2005/8/layout/orgChart1"/>
    <dgm:cxn modelId="{C23ED0AD-535E-472B-847F-B75F0AD8FADC}" type="presParOf" srcId="{91DCEEFE-EF00-4F62-9670-AA6280F55495}" destId="{9DC4C421-1E75-4920-AA3F-19B5934AFE92}" srcOrd="1" destOrd="0" presId="urn:microsoft.com/office/officeart/2005/8/layout/orgChart1"/>
    <dgm:cxn modelId="{34246202-E60C-4DA1-83D4-3FA695BEE3BF}" type="presParOf" srcId="{91DCEEFE-EF00-4F62-9670-AA6280F55495}" destId="{64097205-DB5F-4294-8794-4CCFBAD1AD5F}" srcOrd="2" destOrd="0" presId="urn:microsoft.com/office/officeart/2005/8/layout/orgChart1"/>
    <dgm:cxn modelId="{0F1E3B3A-6573-4008-8FB3-68FC194913C2}" type="presParOf" srcId="{DBE85E7D-F05B-49B9-8C96-1CA124B1738D}" destId="{5734EE64-75AC-40A5-A5BE-8852E3845890}" srcOrd="10" destOrd="0" presId="urn:microsoft.com/office/officeart/2005/8/layout/orgChart1"/>
    <dgm:cxn modelId="{93BAF8F5-30C6-4CA2-8BBF-5871B7197E12}" type="presParOf" srcId="{DBE85E7D-F05B-49B9-8C96-1CA124B1738D}" destId="{24DEA94C-2DA9-40CF-8D7E-1B13F1F40DAC}" srcOrd="11" destOrd="0" presId="urn:microsoft.com/office/officeart/2005/8/layout/orgChart1"/>
    <dgm:cxn modelId="{47238044-D88B-49A4-BE8E-4E09C053763D}" type="presParOf" srcId="{24DEA94C-2DA9-40CF-8D7E-1B13F1F40DAC}" destId="{9D0798B5-CE26-47FD-B3D4-25F38108A884}" srcOrd="0" destOrd="0" presId="urn:microsoft.com/office/officeart/2005/8/layout/orgChart1"/>
    <dgm:cxn modelId="{224EB6D2-886C-4546-972F-F03EC3B393C9}" type="presParOf" srcId="{9D0798B5-CE26-47FD-B3D4-25F38108A884}" destId="{168FC51D-354B-4B12-B979-EA6747F56E7E}" srcOrd="0" destOrd="0" presId="urn:microsoft.com/office/officeart/2005/8/layout/orgChart1"/>
    <dgm:cxn modelId="{90A0962B-3EB4-436C-ABD7-222A0E5EC7AD}" type="presParOf" srcId="{9D0798B5-CE26-47FD-B3D4-25F38108A884}" destId="{9078A76A-04F3-4400-90AC-CF7C728A35D3}" srcOrd="1" destOrd="0" presId="urn:microsoft.com/office/officeart/2005/8/layout/orgChart1"/>
    <dgm:cxn modelId="{5E12AC19-C313-41F5-BF35-4D2199FD3EB3}" type="presParOf" srcId="{24DEA94C-2DA9-40CF-8D7E-1B13F1F40DAC}" destId="{D365C79A-075A-42D7-9600-BC4504269882}" srcOrd="1" destOrd="0" presId="urn:microsoft.com/office/officeart/2005/8/layout/orgChart1"/>
    <dgm:cxn modelId="{9DA5858C-9171-4FD8-8AAB-D73B7183281C}" type="presParOf" srcId="{24DEA94C-2DA9-40CF-8D7E-1B13F1F40DAC}" destId="{A0CAB3D8-0FCB-4DAE-8FAF-3B8F54B487D8}" srcOrd="2" destOrd="0" presId="urn:microsoft.com/office/officeart/2005/8/layout/orgChart1"/>
    <dgm:cxn modelId="{3838DBD9-DE95-4BF0-A4F2-A95FB35B9208}" type="presParOf" srcId="{DBE85E7D-F05B-49B9-8C96-1CA124B1738D}" destId="{BACD4D7C-85CD-432D-ACB0-1E9858B94F1A}" srcOrd="12" destOrd="0" presId="urn:microsoft.com/office/officeart/2005/8/layout/orgChart1"/>
    <dgm:cxn modelId="{D8AB9F78-894E-446C-891B-03F5B6828201}" type="presParOf" srcId="{DBE85E7D-F05B-49B9-8C96-1CA124B1738D}" destId="{767323A0-F7C5-4888-B95D-5B002131250D}" srcOrd="13" destOrd="0" presId="urn:microsoft.com/office/officeart/2005/8/layout/orgChart1"/>
    <dgm:cxn modelId="{F4231B1B-91E1-4C28-90F7-E8D836D8D420}" type="presParOf" srcId="{767323A0-F7C5-4888-B95D-5B002131250D}" destId="{7F01729B-8EF1-4620-8E65-AB1D3E64A5A7}" srcOrd="0" destOrd="0" presId="urn:microsoft.com/office/officeart/2005/8/layout/orgChart1"/>
    <dgm:cxn modelId="{D7DAFB27-E311-4BDE-8421-20D18988F0E1}" type="presParOf" srcId="{7F01729B-8EF1-4620-8E65-AB1D3E64A5A7}" destId="{FE392F61-0D3B-45FB-A277-4534F5257584}" srcOrd="0" destOrd="0" presId="urn:microsoft.com/office/officeart/2005/8/layout/orgChart1"/>
    <dgm:cxn modelId="{851CF023-936A-4441-BBCE-6AEE11725B8B}" type="presParOf" srcId="{7F01729B-8EF1-4620-8E65-AB1D3E64A5A7}" destId="{A77FDB9A-1727-4415-BF12-DFFFEF733BBF}" srcOrd="1" destOrd="0" presId="urn:microsoft.com/office/officeart/2005/8/layout/orgChart1"/>
    <dgm:cxn modelId="{1DCECCFD-8C5C-4995-B606-1A8E0CE598F9}" type="presParOf" srcId="{767323A0-F7C5-4888-B95D-5B002131250D}" destId="{8CADB85A-5EDA-4FB5-80B9-6AD006878C4E}" srcOrd="1" destOrd="0" presId="urn:microsoft.com/office/officeart/2005/8/layout/orgChart1"/>
    <dgm:cxn modelId="{FBB17626-1D9C-4FF1-A00D-243A74778896}" type="presParOf" srcId="{767323A0-F7C5-4888-B95D-5B002131250D}" destId="{EA034FB1-4276-4EBE-A0FB-D987233453A5}" srcOrd="2" destOrd="0" presId="urn:microsoft.com/office/officeart/2005/8/layout/orgChart1"/>
    <dgm:cxn modelId="{2844D742-0DA1-49C9-BA2B-4757E61D1569}" type="presParOf" srcId="{7B08B011-5360-471E-B9FF-00591BE7EEEB}" destId="{B432D206-FF35-4C01-92FE-DDF81B29A6BC}" srcOrd="2" destOrd="0" presId="urn:microsoft.com/office/officeart/2005/8/layout/orgChart1"/>
    <dgm:cxn modelId="{843B0F88-7BA6-4B39-9ED0-14751B15F520}" type="presParOf" srcId="{76D3F05A-4157-40B3-A88D-439316AD0519}" destId="{31E31CD9-FF26-4A12-B607-C6A0F535EEA5}" srcOrd="8" destOrd="0" presId="urn:microsoft.com/office/officeart/2005/8/layout/orgChart1"/>
    <dgm:cxn modelId="{25350364-5DC2-4AC9-8152-824ACA68C510}" type="presParOf" srcId="{76D3F05A-4157-40B3-A88D-439316AD0519}" destId="{E5245DBE-E73F-41C7-800A-86FD73B8C672}" srcOrd="9" destOrd="0" presId="urn:microsoft.com/office/officeart/2005/8/layout/orgChart1"/>
    <dgm:cxn modelId="{D3BC2852-DB19-4054-BA32-AE08583B8BFE}" type="presParOf" srcId="{E5245DBE-E73F-41C7-800A-86FD73B8C672}" destId="{13B26D11-4905-464C-8898-E60719B07028}" srcOrd="0" destOrd="0" presId="urn:microsoft.com/office/officeart/2005/8/layout/orgChart1"/>
    <dgm:cxn modelId="{BB5E570C-CAB9-4AF0-89BD-C95C9B4A83A0}" type="presParOf" srcId="{13B26D11-4905-464C-8898-E60719B07028}" destId="{EEE65E2E-E157-40B8-B1B9-936CC5CB53D7}" srcOrd="0" destOrd="0" presId="urn:microsoft.com/office/officeart/2005/8/layout/orgChart1"/>
    <dgm:cxn modelId="{05CBC973-6B3A-4B32-B121-9F3F1B3CE1FD}" type="presParOf" srcId="{13B26D11-4905-464C-8898-E60719B07028}" destId="{B3962579-F4BA-4DA0-B10C-B62AD5DF482A}" srcOrd="1" destOrd="0" presId="urn:microsoft.com/office/officeart/2005/8/layout/orgChart1"/>
    <dgm:cxn modelId="{71E2CC63-4F6F-4D4D-B306-EF68F47DF5C3}" type="presParOf" srcId="{E5245DBE-E73F-41C7-800A-86FD73B8C672}" destId="{0476A6B5-E890-4693-8290-9E23AB053B07}" srcOrd="1" destOrd="0" presId="urn:microsoft.com/office/officeart/2005/8/layout/orgChart1"/>
    <dgm:cxn modelId="{A96449C2-FE3D-4873-9C1D-17DBF9125C4E}" type="presParOf" srcId="{0476A6B5-E890-4693-8290-9E23AB053B07}" destId="{2634368D-7DB0-4040-9C44-87B12E4F9B2B}" srcOrd="0" destOrd="0" presId="urn:microsoft.com/office/officeart/2005/8/layout/orgChart1"/>
    <dgm:cxn modelId="{7314E14C-F565-40CF-AC92-A529B7B0E49C}" type="presParOf" srcId="{0476A6B5-E890-4693-8290-9E23AB053B07}" destId="{E0C5B738-8E36-4CA5-A3A6-205DA075BBA8}" srcOrd="1" destOrd="0" presId="urn:microsoft.com/office/officeart/2005/8/layout/orgChart1"/>
    <dgm:cxn modelId="{64F27478-475C-4912-8791-0FD85CACD783}" type="presParOf" srcId="{E0C5B738-8E36-4CA5-A3A6-205DA075BBA8}" destId="{14ED4F53-99CE-44D7-B1CD-FB7212CB58D4}" srcOrd="0" destOrd="0" presId="urn:microsoft.com/office/officeart/2005/8/layout/orgChart1"/>
    <dgm:cxn modelId="{03BE33F1-3917-41C8-B78F-F2593FB9645F}" type="presParOf" srcId="{14ED4F53-99CE-44D7-B1CD-FB7212CB58D4}" destId="{65A769A9-E709-4AA0-B834-7DE28D4E794B}" srcOrd="0" destOrd="0" presId="urn:microsoft.com/office/officeart/2005/8/layout/orgChart1"/>
    <dgm:cxn modelId="{D77A9EB3-C21C-4D15-9663-72F8F014FB30}" type="presParOf" srcId="{14ED4F53-99CE-44D7-B1CD-FB7212CB58D4}" destId="{577FAB38-0FFF-4A9A-B87C-EFD0F8CBED12}" srcOrd="1" destOrd="0" presId="urn:microsoft.com/office/officeart/2005/8/layout/orgChart1"/>
    <dgm:cxn modelId="{DC0AC9BB-B6B7-4169-B240-426D07CFE139}" type="presParOf" srcId="{E0C5B738-8E36-4CA5-A3A6-205DA075BBA8}" destId="{74EBC6FF-DF10-4BBA-B596-71AA62418DC1}" srcOrd="1" destOrd="0" presId="urn:microsoft.com/office/officeart/2005/8/layout/orgChart1"/>
    <dgm:cxn modelId="{4D7445B6-BF38-4245-8CE1-17BB9EA00BF2}" type="presParOf" srcId="{E0C5B738-8E36-4CA5-A3A6-205DA075BBA8}" destId="{B2CF70AC-AE9F-4ED6-87CE-9F6B32602D1E}" srcOrd="2" destOrd="0" presId="urn:microsoft.com/office/officeart/2005/8/layout/orgChart1"/>
    <dgm:cxn modelId="{47EFB646-D33E-4338-B36D-7B79CEA65357}" type="presParOf" srcId="{0476A6B5-E890-4693-8290-9E23AB053B07}" destId="{A31A2C69-B334-4FD6-B7C8-4F5BFEF0232A}" srcOrd="2" destOrd="0" presId="urn:microsoft.com/office/officeart/2005/8/layout/orgChart1"/>
    <dgm:cxn modelId="{395CE106-A719-4C17-B4C0-A505C2476934}" type="presParOf" srcId="{0476A6B5-E890-4693-8290-9E23AB053B07}" destId="{90409BD4-8C25-4090-9BE5-63F97CE63E8F}" srcOrd="3" destOrd="0" presId="urn:microsoft.com/office/officeart/2005/8/layout/orgChart1"/>
    <dgm:cxn modelId="{B67D21BD-1AA6-4609-8E6C-7C2952A211E1}" type="presParOf" srcId="{90409BD4-8C25-4090-9BE5-63F97CE63E8F}" destId="{83264FC8-2664-4B90-8712-E5567FEDAC5B}" srcOrd="0" destOrd="0" presId="urn:microsoft.com/office/officeart/2005/8/layout/orgChart1"/>
    <dgm:cxn modelId="{FFE62ACC-0251-4FFB-B5D7-87FF76435020}" type="presParOf" srcId="{83264FC8-2664-4B90-8712-E5567FEDAC5B}" destId="{643F9FDF-D9AC-46A5-8FA5-FB95708741C2}" srcOrd="0" destOrd="0" presId="urn:microsoft.com/office/officeart/2005/8/layout/orgChart1"/>
    <dgm:cxn modelId="{1AB0C74D-743A-4A92-9B10-554D43399A02}" type="presParOf" srcId="{83264FC8-2664-4B90-8712-E5567FEDAC5B}" destId="{27838834-7B45-4D7C-86D6-F56DF99501C5}" srcOrd="1" destOrd="0" presId="urn:microsoft.com/office/officeart/2005/8/layout/orgChart1"/>
    <dgm:cxn modelId="{26E2C789-5919-4A96-BF8B-73C8A678E356}" type="presParOf" srcId="{90409BD4-8C25-4090-9BE5-63F97CE63E8F}" destId="{EDBEB191-8A30-4DE5-8E11-95EAF9A0B9ED}" srcOrd="1" destOrd="0" presId="urn:microsoft.com/office/officeart/2005/8/layout/orgChart1"/>
    <dgm:cxn modelId="{36E0B7FA-2C4A-49E3-9BA8-9877258960E6}" type="presParOf" srcId="{90409BD4-8C25-4090-9BE5-63F97CE63E8F}" destId="{51F6D222-571F-4248-9D60-E00E7FFF90EF}" srcOrd="2" destOrd="0" presId="urn:microsoft.com/office/officeart/2005/8/layout/orgChart1"/>
    <dgm:cxn modelId="{B37F889B-C242-4B4C-9D90-023AD7EB3B9F}" type="presParOf" srcId="{E5245DBE-E73F-41C7-800A-86FD73B8C672}" destId="{2AD3CECF-C9A5-41E2-9F50-8BA74EBB2DD5}" srcOrd="2" destOrd="0" presId="urn:microsoft.com/office/officeart/2005/8/layout/orgChart1"/>
    <dgm:cxn modelId="{831DFF37-CA59-4506-8DE4-EF3723A85B47}" type="presParOf" srcId="{76D3F05A-4157-40B3-A88D-439316AD0519}" destId="{B135DC28-8C60-4EBC-83CE-0FCF74A79A49}" srcOrd="10" destOrd="0" presId="urn:microsoft.com/office/officeart/2005/8/layout/orgChart1"/>
    <dgm:cxn modelId="{C415205D-B21B-470A-86F7-4EF71AA50DD7}" type="presParOf" srcId="{76D3F05A-4157-40B3-A88D-439316AD0519}" destId="{A570846F-A739-4561-B75E-BDACF6535ECD}" srcOrd="11" destOrd="0" presId="urn:microsoft.com/office/officeart/2005/8/layout/orgChart1"/>
    <dgm:cxn modelId="{99F7B249-8ADA-4643-97DE-EEF0ACD9D037}" type="presParOf" srcId="{A570846F-A739-4561-B75E-BDACF6535ECD}" destId="{558D288F-B9A9-455D-9B83-42EE983DBC69}" srcOrd="0" destOrd="0" presId="urn:microsoft.com/office/officeart/2005/8/layout/orgChart1"/>
    <dgm:cxn modelId="{C29D2AE1-732F-4691-9C83-03AF440CD6F1}" type="presParOf" srcId="{558D288F-B9A9-455D-9B83-42EE983DBC69}" destId="{887955E3-067E-459B-8AED-3F7D03C6ED12}" srcOrd="0" destOrd="0" presId="urn:microsoft.com/office/officeart/2005/8/layout/orgChart1"/>
    <dgm:cxn modelId="{60B6B62C-74BB-4659-B416-841BCC5D8D84}" type="presParOf" srcId="{558D288F-B9A9-455D-9B83-42EE983DBC69}" destId="{F7762BFD-BBD8-43E2-961C-81E7A474CA17}" srcOrd="1" destOrd="0" presId="urn:microsoft.com/office/officeart/2005/8/layout/orgChart1"/>
    <dgm:cxn modelId="{3FE6BFA3-43EE-4E29-B36B-2E4084823628}" type="presParOf" srcId="{A570846F-A739-4561-B75E-BDACF6535ECD}" destId="{90539337-716B-46F4-A219-033BBB36A655}" srcOrd="1" destOrd="0" presId="urn:microsoft.com/office/officeart/2005/8/layout/orgChart1"/>
    <dgm:cxn modelId="{7D8E2BFB-9E10-49C5-9746-E8D93173C25B}" type="presParOf" srcId="{90539337-716B-46F4-A219-033BBB36A655}" destId="{F38F6D7C-55A5-4B70-9848-35623B8A77D8}" srcOrd="0" destOrd="0" presId="urn:microsoft.com/office/officeart/2005/8/layout/orgChart1"/>
    <dgm:cxn modelId="{EAC2D76A-4CCA-4104-BC92-3C82C37D1A57}" type="presParOf" srcId="{90539337-716B-46F4-A219-033BBB36A655}" destId="{80A34BBA-6181-4C7D-BF15-CFAC0A15494E}" srcOrd="1" destOrd="0" presId="urn:microsoft.com/office/officeart/2005/8/layout/orgChart1"/>
    <dgm:cxn modelId="{7E170B74-FE2A-480D-8F27-532DF3DF8BD3}" type="presParOf" srcId="{80A34BBA-6181-4C7D-BF15-CFAC0A15494E}" destId="{F284FAB2-8E16-4B88-96AB-DC0F4ABA049D}" srcOrd="0" destOrd="0" presId="urn:microsoft.com/office/officeart/2005/8/layout/orgChart1"/>
    <dgm:cxn modelId="{CE50FC9A-75E8-40E4-823A-186AA596CFFA}" type="presParOf" srcId="{F284FAB2-8E16-4B88-96AB-DC0F4ABA049D}" destId="{16CCA1B3-F2C4-4CBE-8672-D0DD64B3288E}" srcOrd="0" destOrd="0" presId="urn:microsoft.com/office/officeart/2005/8/layout/orgChart1"/>
    <dgm:cxn modelId="{34D08597-ABB6-4D47-9BFF-9FF9806E1012}" type="presParOf" srcId="{F284FAB2-8E16-4B88-96AB-DC0F4ABA049D}" destId="{86F17C44-E928-4353-80CD-F06C8371A69F}" srcOrd="1" destOrd="0" presId="urn:microsoft.com/office/officeart/2005/8/layout/orgChart1"/>
    <dgm:cxn modelId="{532C938E-75F7-4A85-887D-5C4D81DC2BD8}" type="presParOf" srcId="{80A34BBA-6181-4C7D-BF15-CFAC0A15494E}" destId="{AE8CE481-EA84-46A8-B913-EEB23ACD045F}" srcOrd="1" destOrd="0" presId="urn:microsoft.com/office/officeart/2005/8/layout/orgChart1"/>
    <dgm:cxn modelId="{E537F9F9-B921-4A8C-9F63-10AA6CBF1314}" type="presParOf" srcId="{80A34BBA-6181-4C7D-BF15-CFAC0A15494E}" destId="{F2E0F9AC-8E05-49D5-B8B0-61924B3CC653}" srcOrd="2" destOrd="0" presId="urn:microsoft.com/office/officeart/2005/8/layout/orgChart1"/>
    <dgm:cxn modelId="{E8D5B02E-5452-4B18-952B-3CECDA885553}" type="presParOf" srcId="{90539337-716B-46F4-A219-033BBB36A655}" destId="{E6DFDFB8-968A-46EF-856E-C1A8A258C8F1}" srcOrd="2" destOrd="0" presId="urn:microsoft.com/office/officeart/2005/8/layout/orgChart1"/>
    <dgm:cxn modelId="{C3C730C2-7DEA-4E81-BC68-F6BA2E4E8A0B}" type="presParOf" srcId="{90539337-716B-46F4-A219-033BBB36A655}" destId="{97313582-CE3F-4A28-B293-D60725A6E313}" srcOrd="3" destOrd="0" presId="urn:microsoft.com/office/officeart/2005/8/layout/orgChart1"/>
    <dgm:cxn modelId="{41E646F1-CB72-4FD4-8D0E-16D2E16C3ACF}" type="presParOf" srcId="{97313582-CE3F-4A28-B293-D60725A6E313}" destId="{B2A1555F-55C2-4A24-8A1D-4B8119E18860}" srcOrd="0" destOrd="0" presId="urn:microsoft.com/office/officeart/2005/8/layout/orgChart1"/>
    <dgm:cxn modelId="{AD4DB0EF-F175-4B90-B8E7-7AB35B4F747F}" type="presParOf" srcId="{B2A1555F-55C2-4A24-8A1D-4B8119E18860}" destId="{E80C8C36-766B-470C-A619-79E8D6B3EABD}" srcOrd="0" destOrd="0" presId="urn:microsoft.com/office/officeart/2005/8/layout/orgChart1"/>
    <dgm:cxn modelId="{CBDE062B-D8CE-425B-BF7F-45C0213B3DE7}" type="presParOf" srcId="{B2A1555F-55C2-4A24-8A1D-4B8119E18860}" destId="{6EE15A43-FEE4-4D56-8B66-DAE443132E54}" srcOrd="1" destOrd="0" presId="urn:microsoft.com/office/officeart/2005/8/layout/orgChart1"/>
    <dgm:cxn modelId="{3EF52402-21A6-42CE-AD7C-29144567114B}" type="presParOf" srcId="{97313582-CE3F-4A28-B293-D60725A6E313}" destId="{F0620CB2-C686-4283-A039-69CE9DF04740}" srcOrd="1" destOrd="0" presId="urn:microsoft.com/office/officeart/2005/8/layout/orgChart1"/>
    <dgm:cxn modelId="{8C2732EE-DEE0-488C-805F-A6FF22979049}" type="presParOf" srcId="{97313582-CE3F-4A28-B293-D60725A6E313}" destId="{F99CC197-E26C-41B5-9EAD-447A356A6B91}" srcOrd="2" destOrd="0" presId="urn:microsoft.com/office/officeart/2005/8/layout/orgChart1"/>
    <dgm:cxn modelId="{51BE0705-32E4-430F-A348-60907A14F052}" type="presParOf" srcId="{90539337-716B-46F4-A219-033BBB36A655}" destId="{576543C5-E047-4CBD-8E1D-EC7FFCFDDE41}" srcOrd="4" destOrd="0" presId="urn:microsoft.com/office/officeart/2005/8/layout/orgChart1"/>
    <dgm:cxn modelId="{C41A1C4C-FACB-4671-A3DC-FEE9E83D0EBB}" type="presParOf" srcId="{90539337-716B-46F4-A219-033BBB36A655}" destId="{6F2BF9D8-E4E0-4330-8411-BA3076D3CCD6}" srcOrd="5" destOrd="0" presId="urn:microsoft.com/office/officeart/2005/8/layout/orgChart1"/>
    <dgm:cxn modelId="{9AE7C2CF-AFEA-4149-9C90-B36DD78D5628}" type="presParOf" srcId="{6F2BF9D8-E4E0-4330-8411-BA3076D3CCD6}" destId="{D9D2DB7D-4CA8-4FFE-B84F-A7F352AF43E3}" srcOrd="0" destOrd="0" presId="urn:microsoft.com/office/officeart/2005/8/layout/orgChart1"/>
    <dgm:cxn modelId="{1FBD33C3-1326-4A40-82E3-8D02ACC66F17}" type="presParOf" srcId="{D9D2DB7D-4CA8-4FFE-B84F-A7F352AF43E3}" destId="{5471FBD4-2D0F-41EF-BD66-A88BBDB1012A}" srcOrd="0" destOrd="0" presId="urn:microsoft.com/office/officeart/2005/8/layout/orgChart1"/>
    <dgm:cxn modelId="{77B7ED71-5211-47AE-8A84-94F67F305DF8}" type="presParOf" srcId="{D9D2DB7D-4CA8-4FFE-B84F-A7F352AF43E3}" destId="{9AC1FE06-88D3-43AB-8674-86810C60CF70}" srcOrd="1" destOrd="0" presId="urn:microsoft.com/office/officeart/2005/8/layout/orgChart1"/>
    <dgm:cxn modelId="{5B0DA59D-8EE3-406C-A40A-6D8EED74D92A}" type="presParOf" srcId="{6F2BF9D8-E4E0-4330-8411-BA3076D3CCD6}" destId="{B1DDC72B-7C37-4B79-9CA5-8AF758F2D3DD}" srcOrd="1" destOrd="0" presId="urn:microsoft.com/office/officeart/2005/8/layout/orgChart1"/>
    <dgm:cxn modelId="{D2536A21-99F4-4B79-BC4D-046F7EAE9FB0}" type="presParOf" srcId="{6F2BF9D8-E4E0-4330-8411-BA3076D3CCD6}" destId="{3F21DFDB-8F0D-4680-B304-BA6C7354888A}" srcOrd="2" destOrd="0" presId="urn:microsoft.com/office/officeart/2005/8/layout/orgChart1"/>
    <dgm:cxn modelId="{90C6E31B-457C-4EC2-9ED1-1341728AF8E9}" type="presParOf" srcId="{90539337-716B-46F4-A219-033BBB36A655}" destId="{162C1D3C-04C0-4F19-9679-C48ED1A407B2}" srcOrd="6" destOrd="0" presId="urn:microsoft.com/office/officeart/2005/8/layout/orgChart1"/>
    <dgm:cxn modelId="{F7582F68-8A9B-4FFC-AB49-EB3EC2AF83C5}" type="presParOf" srcId="{90539337-716B-46F4-A219-033BBB36A655}" destId="{8A1F1B20-F3B0-4AD2-B9FA-49FAD0716563}" srcOrd="7" destOrd="0" presId="urn:microsoft.com/office/officeart/2005/8/layout/orgChart1"/>
    <dgm:cxn modelId="{B179D469-A2FF-49A6-A332-A8DB2EE5DBD8}" type="presParOf" srcId="{8A1F1B20-F3B0-4AD2-B9FA-49FAD0716563}" destId="{8A75621A-D012-4083-8523-EEE237139440}" srcOrd="0" destOrd="0" presId="urn:microsoft.com/office/officeart/2005/8/layout/orgChart1"/>
    <dgm:cxn modelId="{A425571E-7823-4A9F-B13F-F9E566612483}" type="presParOf" srcId="{8A75621A-D012-4083-8523-EEE237139440}" destId="{E367A9C1-8DF0-41E6-A67E-9B72707CFC66}" srcOrd="0" destOrd="0" presId="urn:microsoft.com/office/officeart/2005/8/layout/orgChart1"/>
    <dgm:cxn modelId="{8055879F-E144-41AD-A984-7C6A7155170E}" type="presParOf" srcId="{8A75621A-D012-4083-8523-EEE237139440}" destId="{587A8699-348A-46D8-BC35-204A48B5BA8B}" srcOrd="1" destOrd="0" presId="urn:microsoft.com/office/officeart/2005/8/layout/orgChart1"/>
    <dgm:cxn modelId="{51B09BF7-FA20-44ED-A80F-6541BE089DFD}" type="presParOf" srcId="{8A1F1B20-F3B0-4AD2-B9FA-49FAD0716563}" destId="{6C1E203E-45F1-41D3-A346-80D35CF695D0}" srcOrd="1" destOrd="0" presId="urn:microsoft.com/office/officeart/2005/8/layout/orgChart1"/>
    <dgm:cxn modelId="{01B5C367-1838-4788-AF07-E6E1E229E92E}" type="presParOf" srcId="{8A1F1B20-F3B0-4AD2-B9FA-49FAD0716563}" destId="{ED71E44D-7723-4BB4-9C54-8CE362A72BDC}" srcOrd="2" destOrd="0" presId="urn:microsoft.com/office/officeart/2005/8/layout/orgChart1"/>
    <dgm:cxn modelId="{E90047F2-42CE-479D-8BD8-A23CBCAF778C}" type="presParOf" srcId="{90539337-716B-46F4-A219-033BBB36A655}" destId="{EBB0346E-C876-4A8C-A3E0-5705159ADC84}" srcOrd="8" destOrd="0" presId="urn:microsoft.com/office/officeart/2005/8/layout/orgChart1"/>
    <dgm:cxn modelId="{96140C67-8806-4CA7-95CC-3A4B5F432034}" type="presParOf" srcId="{90539337-716B-46F4-A219-033BBB36A655}" destId="{351DB5CC-1F40-499A-9E0A-A880E9FFDA63}" srcOrd="9" destOrd="0" presId="urn:microsoft.com/office/officeart/2005/8/layout/orgChart1"/>
    <dgm:cxn modelId="{1D358B09-97F0-4F08-9BE4-9DD1A61F67A2}" type="presParOf" srcId="{351DB5CC-1F40-499A-9E0A-A880E9FFDA63}" destId="{A7A8F589-57C7-4670-8059-8F2558DDDC2C}" srcOrd="0" destOrd="0" presId="urn:microsoft.com/office/officeart/2005/8/layout/orgChart1"/>
    <dgm:cxn modelId="{E867BE70-B207-4373-B839-258928FB377B}" type="presParOf" srcId="{A7A8F589-57C7-4670-8059-8F2558DDDC2C}" destId="{A834DA93-7289-413C-8D9D-10957893787A}" srcOrd="0" destOrd="0" presId="urn:microsoft.com/office/officeart/2005/8/layout/orgChart1"/>
    <dgm:cxn modelId="{F1E74A97-40F1-496A-A6F3-96DA84A73716}" type="presParOf" srcId="{A7A8F589-57C7-4670-8059-8F2558DDDC2C}" destId="{615E8097-E142-495D-950E-35117FBF039E}" srcOrd="1" destOrd="0" presId="urn:microsoft.com/office/officeart/2005/8/layout/orgChart1"/>
    <dgm:cxn modelId="{D067D2E3-945E-44FA-8B10-5177AA574E85}" type="presParOf" srcId="{351DB5CC-1F40-499A-9E0A-A880E9FFDA63}" destId="{8359BED9-535F-445D-8FF7-B823893E72E3}" srcOrd="1" destOrd="0" presId="urn:microsoft.com/office/officeart/2005/8/layout/orgChart1"/>
    <dgm:cxn modelId="{872B1F0D-3423-4263-ADAF-6EEDB579DD6A}" type="presParOf" srcId="{351DB5CC-1F40-499A-9E0A-A880E9FFDA63}" destId="{1768C2DB-EA91-4EEB-B0DA-DB9AC633035B}" srcOrd="2" destOrd="0" presId="urn:microsoft.com/office/officeart/2005/8/layout/orgChart1"/>
    <dgm:cxn modelId="{9F9FAC58-3485-4508-86AB-9F7B8DE9781C}" type="presParOf" srcId="{A570846F-A739-4561-B75E-BDACF6535ECD}" destId="{C1A041A0-5E22-4B18-88AB-287405CA2F28}" srcOrd="2" destOrd="0" presId="urn:microsoft.com/office/officeart/2005/8/layout/orgChart1"/>
    <dgm:cxn modelId="{CCC1F102-768D-44EA-82BA-A59B439EFEEC}" type="presParOf" srcId="{76D3F05A-4157-40B3-A88D-439316AD0519}" destId="{91AD4817-8CC8-4DC1-A869-24E8B933A1B8}" srcOrd="12" destOrd="0" presId="urn:microsoft.com/office/officeart/2005/8/layout/orgChart1"/>
    <dgm:cxn modelId="{8DE0FB81-6E54-4FF0-BCB9-639345B382BA}" type="presParOf" srcId="{76D3F05A-4157-40B3-A88D-439316AD0519}" destId="{B6DAF165-B37A-473B-815B-0A2DA5B66FDC}" srcOrd="13" destOrd="0" presId="urn:microsoft.com/office/officeart/2005/8/layout/orgChart1"/>
    <dgm:cxn modelId="{3C72D5AF-2BD3-433A-A244-DE3414937070}" type="presParOf" srcId="{B6DAF165-B37A-473B-815B-0A2DA5B66FDC}" destId="{7BAB2E1A-175F-4DAE-B647-C86FD37AD4BD}" srcOrd="0" destOrd="0" presId="urn:microsoft.com/office/officeart/2005/8/layout/orgChart1"/>
    <dgm:cxn modelId="{D838FC29-3BE0-4291-9646-F40F81157B18}" type="presParOf" srcId="{7BAB2E1A-175F-4DAE-B647-C86FD37AD4BD}" destId="{8B935DFB-2FEB-49BC-9EBD-D21B5BB14BE8}" srcOrd="0" destOrd="0" presId="urn:microsoft.com/office/officeart/2005/8/layout/orgChart1"/>
    <dgm:cxn modelId="{AE937D75-9960-447D-A072-0C87BDA2CE6E}" type="presParOf" srcId="{7BAB2E1A-175F-4DAE-B647-C86FD37AD4BD}" destId="{9BFF7C68-ED92-4DBD-A9D3-0AB1ACE94116}" srcOrd="1" destOrd="0" presId="urn:microsoft.com/office/officeart/2005/8/layout/orgChart1"/>
    <dgm:cxn modelId="{B951335A-E6D3-4827-8CF9-37CFB19031AE}" type="presParOf" srcId="{B6DAF165-B37A-473B-815B-0A2DA5B66FDC}" destId="{BB19D6C7-40CA-4FB1-BDF3-BC930161C59B}" srcOrd="1" destOrd="0" presId="urn:microsoft.com/office/officeart/2005/8/layout/orgChart1"/>
    <dgm:cxn modelId="{A3FD9F23-0C86-4BA5-A3CA-BE93F3ADBB53}" type="presParOf" srcId="{B6DAF165-B37A-473B-815B-0A2DA5B66FDC}" destId="{86825504-CCBC-4C40-8DFC-5914961841D8}" srcOrd="2" destOrd="0" presId="urn:microsoft.com/office/officeart/2005/8/layout/orgChart1"/>
    <dgm:cxn modelId="{EBA0196F-2CAA-4ED2-8815-0020589B7FE2}" type="presParOf" srcId="{76D3F05A-4157-40B3-A88D-439316AD0519}" destId="{46AC29DC-1849-446B-866D-F52374BBA7BB}" srcOrd="14" destOrd="0" presId="urn:microsoft.com/office/officeart/2005/8/layout/orgChart1"/>
    <dgm:cxn modelId="{A61107E5-08F0-4074-A33E-39BDB8DBD047}" type="presParOf" srcId="{76D3F05A-4157-40B3-A88D-439316AD0519}" destId="{D0884609-9212-45D8-BA13-A70EB5B2AD25}" srcOrd="15" destOrd="0" presId="urn:microsoft.com/office/officeart/2005/8/layout/orgChart1"/>
    <dgm:cxn modelId="{1DF9DB43-F145-47E8-8DC6-586B184BBB45}" type="presParOf" srcId="{D0884609-9212-45D8-BA13-A70EB5B2AD25}" destId="{A5C9B545-9F70-47D7-B9E1-B68D7BF48A44}" srcOrd="0" destOrd="0" presId="urn:microsoft.com/office/officeart/2005/8/layout/orgChart1"/>
    <dgm:cxn modelId="{681B2A82-D526-4791-A654-C35E6DD3354C}" type="presParOf" srcId="{A5C9B545-9F70-47D7-B9E1-B68D7BF48A44}" destId="{D2EA60AA-8877-4555-BD42-C9C6BDD30308}" srcOrd="0" destOrd="0" presId="urn:microsoft.com/office/officeart/2005/8/layout/orgChart1"/>
    <dgm:cxn modelId="{DBFAEB56-B44C-4A0A-9AD0-252B0CE2702E}" type="presParOf" srcId="{A5C9B545-9F70-47D7-B9E1-B68D7BF48A44}" destId="{185EE71B-F2E0-4665-8709-584A402206E2}" srcOrd="1" destOrd="0" presId="urn:microsoft.com/office/officeart/2005/8/layout/orgChart1"/>
    <dgm:cxn modelId="{578D72AB-5D1F-4BEB-B124-E5F3B880EDF6}" type="presParOf" srcId="{D0884609-9212-45D8-BA13-A70EB5B2AD25}" destId="{9EAF86AD-A678-49D2-AE35-03BEB9779D0A}" srcOrd="1" destOrd="0" presId="urn:microsoft.com/office/officeart/2005/8/layout/orgChart1"/>
    <dgm:cxn modelId="{42F41A31-8E2B-4579-BC84-0A8972153BC5}" type="presParOf" srcId="{9EAF86AD-A678-49D2-AE35-03BEB9779D0A}" destId="{3AC15FE3-946F-41CE-A290-00D993C30A0D}" srcOrd="0" destOrd="0" presId="urn:microsoft.com/office/officeart/2005/8/layout/orgChart1"/>
    <dgm:cxn modelId="{EA89F4E8-B612-4B0E-8768-8B8D392B80A2}" type="presParOf" srcId="{9EAF86AD-A678-49D2-AE35-03BEB9779D0A}" destId="{E0BEF6AF-6AD5-4119-8E70-AE8CAD967810}" srcOrd="1" destOrd="0" presId="urn:microsoft.com/office/officeart/2005/8/layout/orgChart1"/>
    <dgm:cxn modelId="{13A6EAF4-4E75-43C2-9763-BDD5EE9B574B}" type="presParOf" srcId="{E0BEF6AF-6AD5-4119-8E70-AE8CAD967810}" destId="{4CD800B9-592B-4D12-BB54-1B2E5F6066DC}" srcOrd="0" destOrd="0" presId="urn:microsoft.com/office/officeart/2005/8/layout/orgChart1"/>
    <dgm:cxn modelId="{8E7B5CC1-DE9A-4CBA-A80E-CD48C43A5340}" type="presParOf" srcId="{4CD800B9-592B-4D12-BB54-1B2E5F6066DC}" destId="{6F58FD0D-323C-47E0-91EF-4C8975C17FC3}" srcOrd="0" destOrd="0" presId="urn:microsoft.com/office/officeart/2005/8/layout/orgChart1"/>
    <dgm:cxn modelId="{FF33C16C-7A1F-4923-87FD-0A39E7E411AF}" type="presParOf" srcId="{4CD800B9-592B-4D12-BB54-1B2E5F6066DC}" destId="{F8034DBE-9A29-437F-86D6-EB6DD87D00B4}" srcOrd="1" destOrd="0" presId="urn:microsoft.com/office/officeart/2005/8/layout/orgChart1"/>
    <dgm:cxn modelId="{79EE3DAD-55F9-41CA-BE01-0A68A2F26668}" type="presParOf" srcId="{E0BEF6AF-6AD5-4119-8E70-AE8CAD967810}" destId="{CE026E1D-CEDB-41E2-AB8B-BF033E682E6D}" srcOrd="1" destOrd="0" presId="urn:microsoft.com/office/officeart/2005/8/layout/orgChart1"/>
    <dgm:cxn modelId="{9016B3DF-B221-43E7-86CC-2E46D1F781FE}" type="presParOf" srcId="{E0BEF6AF-6AD5-4119-8E70-AE8CAD967810}" destId="{D488DCD8-753E-4812-AC75-70586BB7ECAF}" srcOrd="2" destOrd="0" presId="urn:microsoft.com/office/officeart/2005/8/layout/orgChart1"/>
    <dgm:cxn modelId="{30F648BC-CBEC-4B82-9D31-086D0332BCE1}" type="presParOf" srcId="{D0884609-9212-45D8-BA13-A70EB5B2AD25}" destId="{E238C7AC-B48B-4074-AD81-B74CFE9707A3}" srcOrd="2" destOrd="0" presId="urn:microsoft.com/office/officeart/2005/8/layout/orgChart1"/>
    <dgm:cxn modelId="{82960F49-ABAE-4099-88F3-BC8FB1328289}" type="presParOf" srcId="{CBC44882-21AA-4C17-849C-D9C786CEEDB2}" destId="{EA281039-C4FE-49BC-B3AA-ED7A04EBF11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F620D-9D9C-42DB-8638-4F24ED572DE1}">
      <dsp:nvSpPr>
        <dsp:cNvPr id="0" name=""/>
        <dsp:cNvSpPr/>
      </dsp:nvSpPr>
      <dsp:spPr>
        <a:xfrm>
          <a:off x="5723392" y="535114"/>
          <a:ext cx="163057" cy="297296"/>
        </a:xfrm>
        <a:custGeom>
          <a:avLst/>
          <a:gdLst/>
          <a:ahLst/>
          <a:cxnLst/>
          <a:rect l="0" t="0" r="0" b="0"/>
          <a:pathLst>
            <a:path>
              <a:moveTo>
                <a:pt x="163057" y="0"/>
              </a:moveTo>
              <a:lnTo>
                <a:pt x="163057" y="297296"/>
              </a:lnTo>
              <a:lnTo>
                <a:pt x="0" y="297296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AD94FF-08B8-4A60-9A57-7F179BC809EC}">
      <dsp:nvSpPr>
        <dsp:cNvPr id="0" name=""/>
        <dsp:cNvSpPr/>
      </dsp:nvSpPr>
      <dsp:spPr>
        <a:xfrm>
          <a:off x="5886449" y="535114"/>
          <a:ext cx="113341" cy="433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3129"/>
              </a:lnTo>
              <a:lnTo>
                <a:pt x="113341" y="43312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67520-8F00-41D7-BABE-D858AF3D8B8B}">
      <dsp:nvSpPr>
        <dsp:cNvPr id="0" name=""/>
        <dsp:cNvSpPr/>
      </dsp:nvSpPr>
      <dsp:spPr>
        <a:xfrm>
          <a:off x="10035811" y="1828533"/>
          <a:ext cx="109509" cy="429152"/>
        </a:xfrm>
        <a:custGeom>
          <a:avLst/>
          <a:gdLst/>
          <a:ahLst/>
          <a:cxnLst/>
          <a:rect l="0" t="0" r="0" b="0"/>
          <a:pathLst>
            <a:path>
              <a:moveTo>
                <a:pt x="109509" y="0"/>
              </a:moveTo>
              <a:lnTo>
                <a:pt x="109509" y="429152"/>
              </a:lnTo>
              <a:lnTo>
                <a:pt x="0" y="429152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6548B8-A54F-4B44-B9F2-FC3C822D0C23}">
      <dsp:nvSpPr>
        <dsp:cNvPr id="0" name=""/>
        <dsp:cNvSpPr/>
      </dsp:nvSpPr>
      <dsp:spPr>
        <a:xfrm>
          <a:off x="5886449" y="535114"/>
          <a:ext cx="4258871" cy="868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51"/>
              </a:lnTo>
              <a:lnTo>
                <a:pt x="4258871" y="779351"/>
              </a:lnTo>
              <a:lnTo>
                <a:pt x="4258871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CF339E-22D8-4F85-84B1-B3B83357DFC6}">
      <dsp:nvSpPr>
        <dsp:cNvPr id="0" name=""/>
        <dsp:cNvSpPr/>
      </dsp:nvSpPr>
      <dsp:spPr>
        <a:xfrm>
          <a:off x="8050815" y="1828533"/>
          <a:ext cx="127454" cy="390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0861"/>
              </a:lnTo>
              <a:lnTo>
                <a:pt x="127454" y="3908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AC09E1-1CDF-4F99-B0C7-FC2E0766CCC0}">
      <dsp:nvSpPr>
        <dsp:cNvPr id="0" name=""/>
        <dsp:cNvSpPr/>
      </dsp:nvSpPr>
      <dsp:spPr>
        <a:xfrm>
          <a:off x="5886449" y="535114"/>
          <a:ext cx="2504244" cy="868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51"/>
              </a:lnTo>
              <a:lnTo>
                <a:pt x="2504244" y="779351"/>
              </a:lnTo>
              <a:lnTo>
                <a:pt x="2504244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C0A27-1DE1-4818-9EED-670C27DF499F}">
      <dsp:nvSpPr>
        <dsp:cNvPr id="0" name=""/>
        <dsp:cNvSpPr/>
      </dsp:nvSpPr>
      <dsp:spPr>
        <a:xfrm>
          <a:off x="6381152" y="1828533"/>
          <a:ext cx="91440" cy="1022118"/>
        </a:xfrm>
        <a:custGeom>
          <a:avLst/>
          <a:gdLst/>
          <a:ahLst/>
          <a:cxnLst/>
          <a:rect l="0" t="0" r="0" b="0"/>
          <a:pathLst>
            <a:path>
              <a:moveTo>
                <a:pt x="124792" y="0"/>
              </a:moveTo>
              <a:lnTo>
                <a:pt x="124792" y="1022118"/>
              </a:lnTo>
              <a:lnTo>
                <a:pt x="45720" y="102211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A632A-65D0-4AA8-B38E-8F2814C12AE6}">
      <dsp:nvSpPr>
        <dsp:cNvPr id="0" name=""/>
        <dsp:cNvSpPr/>
      </dsp:nvSpPr>
      <dsp:spPr>
        <a:xfrm>
          <a:off x="7280725" y="2470110"/>
          <a:ext cx="110154" cy="14238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3828"/>
              </a:lnTo>
              <a:lnTo>
                <a:pt x="110154" y="142382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A07D35-D7D3-458D-BC09-E16C164896E5}">
      <dsp:nvSpPr>
        <dsp:cNvPr id="0" name=""/>
        <dsp:cNvSpPr/>
      </dsp:nvSpPr>
      <dsp:spPr>
        <a:xfrm>
          <a:off x="7280725" y="2470110"/>
          <a:ext cx="100808" cy="3863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357"/>
              </a:lnTo>
              <a:lnTo>
                <a:pt x="100808" y="386357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026E4D-0603-4518-B0D3-9D01BE70FC1E}">
      <dsp:nvSpPr>
        <dsp:cNvPr id="0" name=""/>
        <dsp:cNvSpPr/>
      </dsp:nvSpPr>
      <dsp:spPr>
        <a:xfrm>
          <a:off x="7280725" y="2470110"/>
          <a:ext cx="116340" cy="9014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1419"/>
              </a:lnTo>
              <a:lnTo>
                <a:pt x="116340" y="90141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37FBBB-6123-4165-9978-C19AAD2BB5ED}">
      <dsp:nvSpPr>
        <dsp:cNvPr id="0" name=""/>
        <dsp:cNvSpPr/>
      </dsp:nvSpPr>
      <dsp:spPr>
        <a:xfrm>
          <a:off x="6505944" y="1828533"/>
          <a:ext cx="349931" cy="4291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152"/>
              </a:lnTo>
              <a:lnTo>
                <a:pt x="349931" y="429152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42D75-8F4E-41CD-859E-B3DC6B2B73A9}">
      <dsp:nvSpPr>
        <dsp:cNvPr id="0" name=""/>
        <dsp:cNvSpPr/>
      </dsp:nvSpPr>
      <dsp:spPr>
        <a:xfrm>
          <a:off x="6371006" y="1828533"/>
          <a:ext cx="91440" cy="390861"/>
        </a:xfrm>
        <a:custGeom>
          <a:avLst/>
          <a:gdLst/>
          <a:ahLst/>
          <a:cxnLst/>
          <a:rect l="0" t="0" r="0" b="0"/>
          <a:pathLst>
            <a:path>
              <a:moveTo>
                <a:pt x="134938" y="0"/>
              </a:moveTo>
              <a:lnTo>
                <a:pt x="134938" y="390861"/>
              </a:lnTo>
              <a:lnTo>
                <a:pt x="45720" y="3908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34F233-2100-483D-8534-C31BED6F5C01}">
      <dsp:nvSpPr>
        <dsp:cNvPr id="0" name=""/>
        <dsp:cNvSpPr/>
      </dsp:nvSpPr>
      <dsp:spPr>
        <a:xfrm>
          <a:off x="5886449" y="535114"/>
          <a:ext cx="619494" cy="868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51"/>
              </a:lnTo>
              <a:lnTo>
                <a:pt x="619494" y="779351"/>
              </a:lnTo>
              <a:lnTo>
                <a:pt x="619494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6EA411-5AB3-4994-B55B-A567FF1AE488}">
      <dsp:nvSpPr>
        <dsp:cNvPr id="0" name=""/>
        <dsp:cNvSpPr/>
      </dsp:nvSpPr>
      <dsp:spPr>
        <a:xfrm>
          <a:off x="4411439" y="1828533"/>
          <a:ext cx="127454" cy="2200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0718"/>
              </a:lnTo>
              <a:lnTo>
                <a:pt x="127454" y="220071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E12036-40AD-4D28-BFBA-D1EC652EAC44}">
      <dsp:nvSpPr>
        <dsp:cNvPr id="0" name=""/>
        <dsp:cNvSpPr/>
      </dsp:nvSpPr>
      <dsp:spPr>
        <a:xfrm>
          <a:off x="4411439" y="1828533"/>
          <a:ext cx="127454" cy="15974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7432"/>
              </a:lnTo>
              <a:lnTo>
                <a:pt x="127454" y="1597432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8D91A-6D1E-49D9-972A-2D5E6D868578}">
      <dsp:nvSpPr>
        <dsp:cNvPr id="0" name=""/>
        <dsp:cNvSpPr/>
      </dsp:nvSpPr>
      <dsp:spPr>
        <a:xfrm>
          <a:off x="4411439" y="1828533"/>
          <a:ext cx="127454" cy="994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4146"/>
              </a:lnTo>
              <a:lnTo>
                <a:pt x="127454" y="99414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2D7F71-2EC2-4C4E-ABFE-A1D48F5ADB09}">
      <dsp:nvSpPr>
        <dsp:cNvPr id="0" name=""/>
        <dsp:cNvSpPr/>
      </dsp:nvSpPr>
      <dsp:spPr>
        <a:xfrm>
          <a:off x="4411439" y="1828533"/>
          <a:ext cx="127454" cy="390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0861"/>
              </a:lnTo>
              <a:lnTo>
                <a:pt x="127454" y="3908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2F14D5-B796-45BD-8B9E-07408D4C4A96}">
      <dsp:nvSpPr>
        <dsp:cNvPr id="0" name=""/>
        <dsp:cNvSpPr/>
      </dsp:nvSpPr>
      <dsp:spPr>
        <a:xfrm>
          <a:off x="4751318" y="535114"/>
          <a:ext cx="1135131" cy="868569"/>
        </a:xfrm>
        <a:custGeom>
          <a:avLst/>
          <a:gdLst/>
          <a:ahLst/>
          <a:cxnLst/>
          <a:rect l="0" t="0" r="0" b="0"/>
          <a:pathLst>
            <a:path>
              <a:moveTo>
                <a:pt x="1135131" y="0"/>
              </a:moveTo>
              <a:lnTo>
                <a:pt x="1135131" y="779351"/>
              </a:lnTo>
              <a:lnTo>
                <a:pt x="0" y="779351"/>
              </a:lnTo>
              <a:lnTo>
                <a:pt x="0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88A915-E825-4160-8109-07DA52AA9634}">
      <dsp:nvSpPr>
        <dsp:cNvPr id="0" name=""/>
        <dsp:cNvSpPr/>
      </dsp:nvSpPr>
      <dsp:spPr>
        <a:xfrm>
          <a:off x="3382205" y="1871213"/>
          <a:ext cx="110443" cy="10139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957"/>
              </a:lnTo>
              <a:lnTo>
                <a:pt x="110443" y="1013957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0396E0-C2D8-4FB7-9071-09BD06DABB48}">
      <dsp:nvSpPr>
        <dsp:cNvPr id="0" name=""/>
        <dsp:cNvSpPr/>
      </dsp:nvSpPr>
      <dsp:spPr>
        <a:xfrm>
          <a:off x="3336485" y="1871213"/>
          <a:ext cx="91440" cy="39086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0861"/>
              </a:lnTo>
              <a:lnTo>
                <a:pt x="134938" y="3908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1931F-F463-4F01-AE60-043521458173}">
      <dsp:nvSpPr>
        <dsp:cNvPr id="0" name=""/>
        <dsp:cNvSpPr/>
      </dsp:nvSpPr>
      <dsp:spPr>
        <a:xfrm>
          <a:off x="3247267" y="1871213"/>
          <a:ext cx="91440" cy="390861"/>
        </a:xfrm>
        <a:custGeom>
          <a:avLst/>
          <a:gdLst/>
          <a:ahLst/>
          <a:cxnLst/>
          <a:rect l="0" t="0" r="0" b="0"/>
          <a:pathLst>
            <a:path>
              <a:moveTo>
                <a:pt x="134938" y="0"/>
              </a:moveTo>
              <a:lnTo>
                <a:pt x="134938" y="390861"/>
              </a:lnTo>
              <a:lnTo>
                <a:pt x="45720" y="3908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98A9C-1DE6-42B2-95B2-24280EDDC608}">
      <dsp:nvSpPr>
        <dsp:cNvPr id="0" name=""/>
        <dsp:cNvSpPr/>
      </dsp:nvSpPr>
      <dsp:spPr>
        <a:xfrm>
          <a:off x="3382205" y="1871213"/>
          <a:ext cx="97055" cy="37073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7305"/>
              </a:lnTo>
              <a:lnTo>
                <a:pt x="97055" y="3707305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A2BDC-5A8C-402B-90A5-367BF8A4A90A}">
      <dsp:nvSpPr>
        <dsp:cNvPr id="0" name=""/>
        <dsp:cNvSpPr/>
      </dsp:nvSpPr>
      <dsp:spPr>
        <a:xfrm>
          <a:off x="3336485" y="1871213"/>
          <a:ext cx="91440" cy="318516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85169"/>
              </a:lnTo>
              <a:lnTo>
                <a:pt x="132281" y="318516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E2BD0C-3713-43D6-B7AE-F75D412999E0}">
      <dsp:nvSpPr>
        <dsp:cNvPr id="0" name=""/>
        <dsp:cNvSpPr/>
      </dsp:nvSpPr>
      <dsp:spPr>
        <a:xfrm>
          <a:off x="3336485" y="1871213"/>
          <a:ext cx="91440" cy="26525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52540"/>
              </a:lnTo>
              <a:lnTo>
                <a:pt x="132281" y="2652540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BE94DE-A481-44B2-8234-64D95FF0CB67}">
      <dsp:nvSpPr>
        <dsp:cNvPr id="0" name=""/>
        <dsp:cNvSpPr/>
      </dsp:nvSpPr>
      <dsp:spPr>
        <a:xfrm>
          <a:off x="3336485" y="1871213"/>
          <a:ext cx="91440" cy="21227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22741"/>
              </a:lnTo>
              <a:lnTo>
                <a:pt x="121779" y="212274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C5A7D5-A29B-47A8-9315-AC06D65087E9}">
      <dsp:nvSpPr>
        <dsp:cNvPr id="0" name=""/>
        <dsp:cNvSpPr/>
      </dsp:nvSpPr>
      <dsp:spPr>
        <a:xfrm>
          <a:off x="3336485" y="1871213"/>
          <a:ext cx="91440" cy="16244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24440"/>
              </a:lnTo>
              <a:lnTo>
                <a:pt x="132281" y="1624440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ECF0A-4F44-41D0-A761-16A1AF0B02FF}">
      <dsp:nvSpPr>
        <dsp:cNvPr id="0" name=""/>
        <dsp:cNvSpPr/>
      </dsp:nvSpPr>
      <dsp:spPr>
        <a:xfrm>
          <a:off x="3382205" y="535114"/>
          <a:ext cx="2504244" cy="868569"/>
        </a:xfrm>
        <a:custGeom>
          <a:avLst/>
          <a:gdLst/>
          <a:ahLst/>
          <a:cxnLst/>
          <a:rect l="0" t="0" r="0" b="0"/>
          <a:pathLst>
            <a:path>
              <a:moveTo>
                <a:pt x="2504244" y="0"/>
              </a:moveTo>
              <a:lnTo>
                <a:pt x="2504244" y="779351"/>
              </a:lnTo>
              <a:lnTo>
                <a:pt x="0" y="779351"/>
              </a:lnTo>
              <a:lnTo>
                <a:pt x="0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150562-27A9-4E54-B303-B5B56D1D0273}">
      <dsp:nvSpPr>
        <dsp:cNvPr id="0" name=""/>
        <dsp:cNvSpPr/>
      </dsp:nvSpPr>
      <dsp:spPr>
        <a:xfrm>
          <a:off x="1287699" y="1828533"/>
          <a:ext cx="127454" cy="30760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76089"/>
              </a:lnTo>
              <a:lnTo>
                <a:pt x="127454" y="307608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2828C7-3CC5-456A-BEAF-08186BD66E60}">
      <dsp:nvSpPr>
        <dsp:cNvPr id="0" name=""/>
        <dsp:cNvSpPr/>
      </dsp:nvSpPr>
      <dsp:spPr>
        <a:xfrm>
          <a:off x="1287699" y="1828533"/>
          <a:ext cx="127454" cy="2400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0061"/>
              </a:lnTo>
              <a:lnTo>
                <a:pt x="127454" y="240006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34ED55-75C9-4BCA-B142-0A9DA4D01D1D}">
      <dsp:nvSpPr>
        <dsp:cNvPr id="0" name=""/>
        <dsp:cNvSpPr/>
      </dsp:nvSpPr>
      <dsp:spPr>
        <a:xfrm>
          <a:off x="1287699" y="1828533"/>
          <a:ext cx="127454" cy="1796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6775"/>
              </a:lnTo>
              <a:lnTo>
                <a:pt x="127454" y="1796775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306B33-3182-4564-B77F-EB251C5E2C1C}">
      <dsp:nvSpPr>
        <dsp:cNvPr id="0" name=""/>
        <dsp:cNvSpPr/>
      </dsp:nvSpPr>
      <dsp:spPr>
        <a:xfrm>
          <a:off x="1287699" y="1828533"/>
          <a:ext cx="127454" cy="1193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3490"/>
              </a:lnTo>
              <a:lnTo>
                <a:pt x="127454" y="1193490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BFCEBB-8EBB-41CD-B4F3-12F0BC0B7CEE}">
      <dsp:nvSpPr>
        <dsp:cNvPr id="0" name=""/>
        <dsp:cNvSpPr/>
      </dsp:nvSpPr>
      <dsp:spPr>
        <a:xfrm>
          <a:off x="1287699" y="1828533"/>
          <a:ext cx="127454" cy="490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0532"/>
              </a:lnTo>
              <a:lnTo>
                <a:pt x="127454" y="490532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4D7F54-3C25-4222-895F-F027EE508B86}">
      <dsp:nvSpPr>
        <dsp:cNvPr id="0" name=""/>
        <dsp:cNvSpPr/>
      </dsp:nvSpPr>
      <dsp:spPr>
        <a:xfrm>
          <a:off x="1627578" y="535114"/>
          <a:ext cx="4258871" cy="868569"/>
        </a:xfrm>
        <a:custGeom>
          <a:avLst/>
          <a:gdLst/>
          <a:ahLst/>
          <a:cxnLst/>
          <a:rect l="0" t="0" r="0" b="0"/>
          <a:pathLst>
            <a:path>
              <a:moveTo>
                <a:pt x="4258871" y="0"/>
              </a:moveTo>
              <a:lnTo>
                <a:pt x="4258871" y="779351"/>
              </a:lnTo>
              <a:lnTo>
                <a:pt x="0" y="779351"/>
              </a:lnTo>
              <a:lnTo>
                <a:pt x="0" y="86856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6FF466-0299-411C-95E1-549F48610C30}">
      <dsp:nvSpPr>
        <dsp:cNvPr id="0" name=""/>
        <dsp:cNvSpPr/>
      </dsp:nvSpPr>
      <dsp:spPr>
        <a:xfrm>
          <a:off x="5427120" y="1163"/>
          <a:ext cx="918659" cy="533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Renee Sydorowych </a:t>
          </a:r>
          <a:r>
            <a:rPr lang="en-US" sz="800" kern="1200" dirty="0">
              <a:solidFill>
                <a:srgbClr val="FF0000"/>
              </a:solidFill>
            </a:rPr>
            <a:t> </a:t>
          </a:r>
          <a:r>
            <a:rPr lang="en-US" sz="800" kern="1200" dirty="0"/>
            <a:t>EXECUTIVE DIRECTOR</a:t>
          </a:r>
        </a:p>
      </dsp:txBody>
      <dsp:txXfrm>
        <a:off x="5427120" y="1163"/>
        <a:ext cx="918659" cy="533950"/>
      </dsp:txXfrm>
    </dsp:sp>
    <dsp:sp modelId="{B48E44DD-FDC2-4C06-986C-9D746177E82A}">
      <dsp:nvSpPr>
        <dsp:cNvPr id="0" name=""/>
        <dsp:cNvSpPr/>
      </dsp:nvSpPr>
      <dsp:spPr>
        <a:xfrm>
          <a:off x="1202729" y="14036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rgbClr val="FF0000"/>
              </a:solidFill>
            </a:rPr>
            <a:t>Vacant</a:t>
          </a:r>
          <a:br>
            <a:rPr lang="en-US" sz="800" kern="1200" dirty="0"/>
          </a:br>
          <a:r>
            <a:rPr lang="en-US" sz="800" kern="1200" dirty="0"/>
            <a:t>HR Manager</a:t>
          </a:r>
        </a:p>
      </dsp:txBody>
      <dsp:txXfrm>
        <a:off x="1202729" y="1403684"/>
        <a:ext cx="849698" cy="424849"/>
      </dsp:txXfrm>
    </dsp:sp>
    <dsp:sp modelId="{92B7AA6F-7C8A-4628-87DB-4AFFF8F62139}">
      <dsp:nvSpPr>
        <dsp:cNvPr id="0" name=""/>
        <dsp:cNvSpPr/>
      </dsp:nvSpPr>
      <dsp:spPr>
        <a:xfrm>
          <a:off x="1415154" y="2006969"/>
          <a:ext cx="769265" cy="6241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Jeremy Benedict</a:t>
          </a:r>
          <a:br>
            <a:rPr lang="en-US" sz="800" kern="1200" dirty="0"/>
          </a:br>
          <a:r>
            <a:rPr lang="en-US" sz="800" kern="1200" dirty="0"/>
            <a:t>QUALITY IMP. &amp; TRAINING COORD.</a:t>
          </a:r>
        </a:p>
      </dsp:txBody>
      <dsp:txXfrm>
        <a:off x="1415154" y="2006969"/>
        <a:ext cx="769265" cy="624192"/>
      </dsp:txXfrm>
    </dsp:sp>
    <dsp:sp modelId="{6F0B0E85-6805-4C10-884C-A1280D98A64C}">
      <dsp:nvSpPr>
        <dsp:cNvPr id="0" name=""/>
        <dsp:cNvSpPr/>
      </dsp:nvSpPr>
      <dsp:spPr>
        <a:xfrm>
          <a:off x="1415154" y="2809598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Erika Dean</a:t>
          </a:r>
          <a:br>
            <a:rPr lang="en-US" sz="800" kern="1200" dirty="0"/>
          </a:br>
          <a:r>
            <a:rPr lang="en-US" sz="800" kern="1200" dirty="0"/>
            <a:t>PAYROLL SPECIALIST</a:t>
          </a:r>
        </a:p>
      </dsp:txBody>
      <dsp:txXfrm>
        <a:off x="1415154" y="2809598"/>
        <a:ext cx="849698" cy="424849"/>
      </dsp:txXfrm>
    </dsp:sp>
    <dsp:sp modelId="{D2AD3CBD-E1A7-49BB-9556-A26E78BA1C39}">
      <dsp:nvSpPr>
        <dsp:cNvPr id="0" name=""/>
        <dsp:cNvSpPr/>
      </dsp:nvSpPr>
      <dsp:spPr>
        <a:xfrm>
          <a:off x="1415154" y="34128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Karen Defilipps</a:t>
          </a:r>
          <a:br>
            <a:rPr lang="en-US" sz="800" kern="1200" dirty="0"/>
          </a:br>
          <a:r>
            <a:rPr lang="en-US" sz="800" kern="1200" dirty="0"/>
            <a:t>HR SPECIALIST</a:t>
          </a:r>
        </a:p>
      </dsp:txBody>
      <dsp:txXfrm>
        <a:off x="1415154" y="3412884"/>
        <a:ext cx="849698" cy="424849"/>
      </dsp:txXfrm>
    </dsp:sp>
    <dsp:sp modelId="{7844B54D-3491-46F0-ADB9-E18869F53C85}">
      <dsp:nvSpPr>
        <dsp:cNvPr id="0" name=""/>
        <dsp:cNvSpPr/>
      </dsp:nvSpPr>
      <dsp:spPr>
        <a:xfrm>
          <a:off x="1415154" y="4016170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rgbClr val="FF0000"/>
              </a:solidFill>
            </a:rPr>
            <a:t>Vacant</a:t>
          </a:r>
          <a:br>
            <a:rPr lang="en-US" sz="800" kern="1200" dirty="0"/>
          </a:br>
          <a:r>
            <a:rPr lang="en-US" sz="800" kern="1200" dirty="0"/>
            <a:t>RECRUITER</a:t>
          </a:r>
        </a:p>
      </dsp:txBody>
      <dsp:txXfrm>
        <a:off x="1415154" y="4016170"/>
        <a:ext cx="849698" cy="424849"/>
      </dsp:txXfrm>
    </dsp:sp>
    <dsp:sp modelId="{3523455A-90E8-4A76-BF45-A7B39BFBB893}">
      <dsp:nvSpPr>
        <dsp:cNvPr id="0" name=""/>
        <dsp:cNvSpPr/>
      </dsp:nvSpPr>
      <dsp:spPr>
        <a:xfrm>
          <a:off x="1415154" y="4619456"/>
          <a:ext cx="928991" cy="5703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Sue Michales</a:t>
          </a:r>
          <a:br>
            <a:rPr lang="en-US" sz="800" kern="1200" dirty="0"/>
          </a:br>
          <a:r>
            <a:rPr lang="en-US" sz="800" kern="1200" dirty="0"/>
            <a:t>HR Specialist/Support</a:t>
          </a:r>
        </a:p>
      </dsp:txBody>
      <dsp:txXfrm>
        <a:off x="1415154" y="4619456"/>
        <a:ext cx="928991" cy="570334"/>
      </dsp:txXfrm>
    </dsp:sp>
    <dsp:sp modelId="{D5A594E1-BFE4-4B1B-AF4B-EAA123263385}">
      <dsp:nvSpPr>
        <dsp:cNvPr id="0" name=""/>
        <dsp:cNvSpPr/>
      </dsp:nvSpPr>
      <dsp:spPr>
        <a:xfrm>
          <a:off x="2953694" y="1403684"/>
          <a:ext cx="857022" cy="46752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Daniel Condon</a:t>
          </a:r>
          <a:br>
            <a:rPr lang="en-US" sz="800" kern="1200" dirty="0"/>
          </a:br>
          <a:r>
            <a:rPr lang="en-US" sz="800" kern="1200" dirty="0"/>
            <a:t>DIRECTOR OF  COLLEGE STORES</a:t>
          </a:r>
        </a:p>
      </dsp:txBody>
      <dsp:txXfrm>
        <a:off x="2953694" y="1403684"/>
        <a:ext cx="857022" cy="467529"/>
      </dsp:txXfrm>
    </dsp:sp>
    <dsp:sp modelId="{BAAED0B2-1C62-42FD-BC69-5A2EAB76F9B0}">
      <dsp:nvSpPr>
        <dsp:cNvPr id="0" name=""/>
        <dsp:cNvSpPr/>
      </dsp:nvSpPr>
      <dsp:spPr>
        <a:xfrm>
          <a:off x="3468766" y="3283229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0" kern="1200" dirty="0"/>
            <a:t>Patrick Leipold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0" kern="1200" dirty="0"/>
            <a:t>ASST. MANAGER</a:t>
          </a:r>
        </a:p>
      </dsp:txBody>
      <dsp:txXfrm>
        <a:off x="3468766" y="3283229"/>
        <a:ext cx="849698" cy="424849"/>
      </dsp:txXfrm>
    </dsp:sp>
    <dsp:sp modelId="{23B7286F-82EB-4B3C-937D-29D29ECA5C46}">
      <dsp:nvSpPr>
        <dsp:cNvPr id="0" name=""/>
        <dsp:cNvSpPr/>
      </dsp:nvSpPr>
      <dsp:spPr>
        <a:xfrm>
          <a:off x="3458264" y="3781530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Patricia Ellis</a:t>
          </a:r>
          <a:br>
            <a:rPr lang="en-US" sz="800" kern="1200" dirty="0"/>
          </a:br>
          <a:r>
            <a:rPr lang="en-US" sz="800" kern="1200" dirty="0"/>
            <a:t>BOOKSTORE CLERK</a:t>
          </a:r>
        </a:p>
      </dsp:txBody>
      <dsp:txXfrm>
        <a:off x="3458264" y="3781530"/>
        <a:ext cx="849698" cy="424849"/>
      </dsp:txXfrm>
    </dsp:sp>
    <dsp:sp modelId="{EB4120C4-43A6-4C44-A86A-B4B86EF89967}">
      <dsp:nvSpPr>
        <dsp:cNvPr id="0" name=""/>
        <dsp:cNvSpPr/>
      </dsp:nvSpPr>
      <dsp:spPr>
        <a:xfrm>
          <a:off x="3468766" y="4311329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Patricia Stovell</a:t>
          </a:r>
          <a:br>
            <a:rPr lang="en-US" sz="800" kern="1200" dirty="0"/>
          </a:br>
          <a:r>
            <a:rPr lang="en-US" sz="800" kern="1200" dirty="0"/>
            <a:t>BOOKSTORE CLERK</a:t>
          </a:r>
        </a:p>
      </dsp:txBody>
      <dsp:txXfrm>
        <a:off x="3468766" y="4311329"/>
        <a:ext cx="849698" cy="424849"/>
      </dsp:txXfrm>
    </dsp:sp>
    <dsp:sp modelId="{B37A2ED8-ED3A-4440-A5E1-0AF1EA91F2A0}">
      <dsp:nvSpPr>
        <dsp:cNvPr id="0" name=""/>
        <dsp:cNvSpPr/>
      </dsp:nvSpPr>
      <dsp:spPr>
        <a:xfrm>
          <a:off x="3468766" y="4820129"/>
          <a:ext cx="910196" cy="4725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Robert Velez</a:t>
          </a:r>
          <a:br>
            <a:rPr lang="en-US" sz="800" kern="1200" dirty="0"/>
          </a:br>
          <a:r>
            <a:rPr lang="en-US" sz="800" kern="1200" dirty="0"/>
            <a:t>CUSOMER PACKAGE COORDINATOR</a:t>
          </a:r>
        </a:p>
      </dsp:txBody>
      <dsp:txXfrm>
        <a:off x="3468766" y="4820129"/>
        <a:ext cx="910196" cy="472508"/>
      </dsp:txXfrm>
    </dsp:sp>
    <dsp:sp modelId="{D94CEBAF-B8AA-41F8-854F-368ABD301D56}">
      <dsp:nvSpPr>
        <dsp:cNvPr id="0" name=""/>
        <dsp:cNvSpPr/>
      </dsp:nvSpPr>
      <dsp:spPr>
        <a:xfrm>
          <a:off x="3479260" y="536609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John Wells</a:t>
          </a:r>
          <a:br>
            <a:rPr lang="en-US" sz="800" kern="1200" dirty="0"/>
          </a:br>
          <a:r>
            <a:rPr lang="en-US" sz="800" kern="1200" dirty="0"/>
            <a:t>RECEIVER</a:t>
          </a:r>
        </a:p>
      </dsp:txBody>
      <dsp:txXfrm>
        <a:off x="3479260" y="5366094"/>
        <a:ext cx="849698" cy="424849"/>
      </dsp:txXfrm>
    </dsp:sp>
    <dsp:sp modelId="{BDC202FC-2761-42E4-843A-09D77E4DC99F}">
      <dsp:nvSpPr>
        <dsp:cNvPr id="0" name=""/>
        <dsp:cNvSpPr/>
      </dsp:nvSpPr>
      <dsp:spPr>
        <a:xfrm>
          <a:off x="2443289" y="2049650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Annette O’Hara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MARKETING MANAGER</a:t>
          </a:r>
        </a:p>
      </dsp:txBody>
      <dsp:txXfrm>
        <a:off x="2443289" y="2049650"/>
        <a:ext cx="849698" cy="424849"/>
      </dsp:txXfrm>
    </dsp:sp>
    <dsp:sp modelId="{1A847E92-54A3-49C1-A24A-D6393F72975B}">
      <dsp:nvSpPr>
        <dsp:cNvPr id="0" name=""/>
        <dsp:cNvSpPr/>
      </dsp:nvSpPr>
      <dsp:spPr>
        <a:xfrm>
          <a:off x="3471423" y="2049650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Anthony Marchewka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ASST. DIRECTOR</a:t>
          </a:r>
        </a:p>
      </dsp:txBody>
      <dsp:txXfrm>
        <a:off x="3471423" y="2049650"/>
        <a:ext cx="849698" cy="424849"/>
      </dsp:txXfrm>
    </dsp:sp>
    <dsp:sp modelId="{128E958B-2584-494E-A8A7-DBBD5F0A5F94}">
      <dsp:nvSpPr>
        <dsp:cNvPr id="0" name=""/>
        <dsp:cNvSpPr/>
      </dsp:nvSpPr>
      <dsp:spPr>
        <a:xfrm>
          <a:off x="3492649" y="2596252"/>
          <a:ext cx="849698" cy="5778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Susan Wood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COURS MATERIALS COORDINATOR</a:t>
          </a:r>
        </a:p>
      </dsp:txBody>
      <dsp:txXfrm>
        <a:off x="3492649" y="2596252"/>
        <a:ext cx="849698" cy="577837"/>
      </dsp:txXfrm>
    </dsp:sp>
    <dsp:sp modelId="{B011A906-9632-4087-9EFD-DE37F1CDE10B}">
      <dsp:nvSpPr>
        <dsp:cNvPr id="0" name=""/>
        <dsp:cNvSpPr/>
      </dsp:nvSpPr>
      <dsp:spPr>
        <a:xfrm>
          <a:off x="4326469" y="14036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Daniel Davis</a:t>
          </a:r>
          <a:br>
            <a:rPr lang="en-US" sz="800" kern="1200" dirty="0"/>
          </a:br>
          <a:r>
            <a:rPr lang="en-US" sz="800" kern="1200" dirty="0"/>
            <a:t>DIR. FAC. EQUIP. AND PLANNING</a:t>
          </a:r>
        </a:p>
      </dsp:txBody>
      <dsp:txXfrm>
        <a:off x="4326469" y="1403684"/>
        <a:ext cx="849698" cy="424849"/>
      </dsp:txXfrm>
    </dsp:sp>
    <dsp:sp modelId="{4B497707-215D-4E36-8C70-47B91E21D447}">
      <dsp:nvSpPr>
        <dsp:cNvPr id="0" name=""/>
        <dsp:cNvSpPr/>
      </dsp:nvSpPr>
      <dsp:spPr>
        <a:xfrm>
          <a:off x="4538893" y="2006969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James Belknap</a:t>
          </a:r>
          <a:br>
            <a:rPr lang="en-US" sz="800" kern="1200" dirty="0"/>
          </a:br>
          <a:r>
            <a:rPr lang="en-US" sz="800" kern="1200" dirty="0"/>
            <a:t>SEN.MAINT. WORKER</a:t>
          </a:r>
        </a:p>
      </dsp:txBody>
      <dsp:txXfrm>
        <a:off x="4538893" y="2006969"/>
        <a:ext cx="849698" cy="424849"/>
      </dsp:txXfrm>
    </dsp:sp>
    <dsp:sp modelId="{B1944A56-9F16-425C-B77E-BFFD32E63EE2}">
      <dsp:nvSpPr>
        <dsp:cNvPr id="0" name=""/>
        <dsp:cNvSpPr/>
      </dsp:nvSpPr>
      <dsp:spPr>
        <a:xfrm>
          <a:off x="4538893" y="2610255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Gifford Wright</a:t>
          </a:r>
          <a:br>
            <a:rPr lang="en-US" sz="800" kern="1200" dirty="0"/>
          </a:br>
          <a:r>
            <a:rPr lang="en-US" sz="800" kern="1200" dirty="0"/>
            <a:t>SEN. MAINT. WORKER</a:t>
          </a:r>
        </a:p>
      </dsp:txBody>
      <dsp:txXfrm>
        <a:off x="4538893" y="2610255"/>
        <a:ext cx="849698" cy="424849"/>
      </dsp:txXfrm>
    </dsp:sp>
    <dsp:sp modelId="{91614F74-B71C-4261-8CFA-AD2053D73639}">
      <dsp:nvSpPr>
        <dsp:cNvPr id="0" name=""/>
        <dsp:cNvSpPr/>
      </dsp:nvSpPr>
      <dsp:spPr>
        <a:xfrm>
          <a:off x="4538893" y="3213541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Gary Inman</a:t>
          </a:r>
          <a:br>
            <a:rPr lang="en-US" sz="800" kern="1200" dirty="0"/>
          </a:br>
          <a:r>
            <a:rPr lang="en-US" sz="800" kern="1200" dirty="0"/>
            <a:t>MAINTENANCE WORKER</a:t>
          </a:r>
        </a:p>
      </dsp:txBody>
      <dsp:txXfrm>
        <a:off x="4538893" y="3213541"/>
        <a:ext cx="849698" cy="424849"/>
      </dsp:txXfrm>
    </dsp:sp>
    <dsp:sp modelId="{95BA0A97-D4BF-4F1A-AD87-E937EC078E58}">
      <dsp:nvSpPr>
        <dsp:cNvPr id="0" name=""/>
        <dsp:cNvSpPr/>
      </dsp:nvSpPr>
      <dsp:spPr>
        <a:xfrm>
          <a:off x="4538893" y="3816826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Brandi McCall</a:t>
          </a:r>
          <a:br>
            <a:rPr lang="en-US" sz="800" kern="1200" dirty="0"/>
          </a:br>
          <a:r>
            <a:rPr lang="en-US" sz="800" kern="1200" dirty="0"/>
            <a:t>JANITORIAL WORKER</a:t>
          </a:r>
        </a:p>
      </dsp:txBody>
      <dsp:txXfrm>
        <a:off x="4538893" y="3816826"/>
        <a:ext cx="849698" cy="424849"/>
      </dsp:txXfrm>
    </dsp:sp>
    <dsp:sp modelId="{3FE7A1A0-6659-4A98-9EFC-54F008DD6FCB}">
      <dsp:nvSpPr>
        <dsp:cNvPr id="0" name=""/>
        <dsp:cNvSpPr/>
      </dsp:nvSpPr>
      <dsp:spPr>
        <a:xfrm>
          <a:off x="6081095" y="14036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bg1"/>
              </a:solidFill>
            </a:rPr>
            <a:t>Joseph Fitzgerald</a:t>
          </a:r>
          <a:br>
            <a:rPr lang="en-US" sz="800" kern="1200" dirty="0">
              <a:solidFill>
                <a:schemeClr val="bg1"/>
              </a:solidFill>
            </a:rPr>
          </a:br>
          <a:r>
            <a:rPr lang="en-US" sz="800" kern="1200" dirty="0">
              <a:solidFill>
                <a:srgbClr val="FF0000"/>
              </a:solidFill>
            </a:rPr>
            <a:t>INTERIM</a:t>
          </a:r>
          <a:r>
            <a:rPr lang="en-US" sz="800" kern="1200" dirty="0">
              <a:solidFill>
                <a:schemeClr val="bg1"/>
              </a:solidFill>
            </a:rPr>
            <a:t> CONTROLLER</a:t>
          </a:r>
        </a:p>
      </dsp:txBody>
      <dsp:txXfrm>
        <a:off x="6081095" y="1403684"/>
        <a:ext cx="849698" cy="424849"/>
      </dsp:txXfrm>
    </dsp:sp>
    <dsp:sp modelId="{B72A360F-A1B3-4EFA-9810-7647A82163CE}">
      <dsp:nvSpPr>
        <dsp:cNvPr id="0" name=""/>
        <dsp:cNvSpPr/>
      </dsp:nvSpPr>
      <dsp:spPr>
        <a:xfrm>
          <a:off x="5567028" y="2006969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Jessica Baker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CUST. SERVICE                     CLERK</a:t>
          </a:r>
        </a:p>
      </dsp:txBody>
      <dsp:txXfrm>
        <a:off x="5567028" y="2006969"/>
        <a:ext cx="849698" cy="424849"/>
      </dsp:txXfrm>
    </dsp:sp>
    <dsp:sp modelId="{4414D8C4-8282-4BC4-AE8C-EDFBC042445D}">
      <dsp:nvSpPr>
        <dsp:cNvPr id="0" name=""/>
        <dsp:cNvSpPr/>
      </dsp:nvSpPr>
      <dsp:spPr>
        <a:xfrm>
          <a:off x="6855876" y="2045261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Tina Russell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ACCOUNTING  SUPERVISOR</a:t>
          </a:r>
        </a:p>
      </dsp:txBody>
      <dsp:txXfrm>
        <a:off x="6855876" y="2045261"/>
        <a:ext cx="849698" cy="424849"/>
      </dsp:txXfrm>
    </dsp:sp>
    <dsp:sp modelId="{71161C7B-2E59-49A2-AAB0-54AAA1AE15CD}">
      <dsp:nvSpPr>
        <dsp:cNvPr id="0" name=""/>
        <dsp:cNvSpPr/>
      </dsp:nvSpPr>
      <dsp:spPr>
        <a:xfrm>
          <a:off x="7397065" y="3159105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bg1"/>
              </a:solidFill>
            </a:rPr>
            <a:t>Andrea Skeels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INTERNAL AUDIT CLERK</a:t>
          </a:r>
        </a:p>
      </dsp:txBody>
      <dsp:txXfrm>
        <a:off x="7397065" y="3159105"/>
        <a:ext cx="849698" cy="424849"/>
      </dsp:txXfrm>
    </dsp:sp>
    <dsp:sp modelId="{3025DBDC-FE5F-4C6A-B90D-CA11531D23E2}">
      <dsp:nvSpPr>
        <dsp:cNvPr id="0" name=""/>
        <dsp:cNvSpPr/>
      </dsp:nvSpPr>
      <dsp:spPr>
        <a:xfrm>
          <a:off x="7381533" y="2644043"/>
          <a:ext cx="936783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Dawn Benjamin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ACCOUNTS 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PAYA BLE CLERK</a:t>
          </a:r>
        </a:p>
      </dsp:txBody>
      <dsp:txXfrm>
        <a:off x="7381533" y="2644043"/>
        <a:ext cx="936783" cy="424849"/>
      </dsp:txXfrm>
    </dsp:sp>
    <dsp:sp modelId="{62D7066B-1E7A-4A3F-A9A4-D4CB99FC61FD}">
      <dsp:nvSpPr>
        <dsp:cNvPr id="0" name=""/>
        <dsp:cNvSpPr/>
      </dsp:nvSpPr>
      <dsp:spPr>
        <a:xfrm>
          <a:off x="7390880" y="3639707"/>
          <a:ext cx="890602" cy="50846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Marcia Wildman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ACCOUNT CLERK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 CASH OFFICE </a:t>
          </a:r>
        </a:p>
      </dsp:txBody>
      <dsp:txXfrm>
        <a:off x="7390880" y="3639707"/>
        <a:ext cx="890602" cy="508463"/>
      </dsp:txXfrm>
    </dsp:sp>
    <dsp:sp modelId="{8B84634C-2FD0-46DD-B27B-CEF0928A9229}">
      <dsp:nvSpPr>
        <dsp:cNvPr id="0" name=""/>
        <dsp:cNvSpPr/>
      </dsp:nvSpPr>
      <dsp:spPr>
        <a:xfrm>
          <a:off x="5577173" y="2638227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Sharon Wegzyn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CUST. SERVICE  CLERK</a:t>
          </a:r>
        </a:p>
      </dsp:txBody>
      <dsp:txXfrm>
        <a:off x="5577173" y="2638227"/>
        <a:ext cx="849698" cy="424849"/>
      </dsp:txXfrm>
    </dsp:sp>
    <dsp:sp modelId="{F844BCF6-FB75-4883-ACF0-E7BE4BFB4FAF}">
      <dsp:nvSpPr>
        <dsp:cNvPr id="0" name=""/>
        <dsp:cNvSpPr/>
      </dsp:nvSpPr>
      <dsp:spPr>
        <a:xfrm>
          <a:off x="7965845" y="14036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Samuel Coffey SYSTEM/</a:t>
          </a:r>
          <a:br>
            <a:rPr lang="en-US" sz="800" kern="1200" dirty="0"/>
          </a:br>
          <a:r>
            <a:rPr lang="en-US" sz="800" kern="1200" dirty="0"/>
            <a:t>NETWORK  MGR</a:t>
          </a:r>
        </a:p>
      </dsp:txBody>
      <dsp:txXfrm>
        <a:off x="7965845" y="1403684"/>
        <a:ext cx="849698" cy="424849"/>
      </dsp:txXfrm>
    </dsp:sp>
    <dsp:sp modelId="{9B89420A-C1AE-4F0F-B1B1-812EE9E42C22}">
      <dsp:nvSpPr>
        <dsp:cNvPr id="0" name=""/>
        <dsp:cNvSpPr/>
      </dsp:nvSpPr>
      <dsp:spPr>
        <a:xfrm>
          <a:off x="8178269" y="2006969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Tony Yonta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TECH. SUPPORT SPECIALIST</a:t>
          </a:r>
        </a:p>
      </dsp:txBody>
      <dsp:txXfrm>
        <a:off x="8178269" y="2006969"/>
        <a:ext cx="849698" cy="424849"/>
      </dsp:txXfrm>
    </dsp:sp>
    <dsp:sp modelId="{E573146F-782F-4132-AEF8-35851069632C}">
      <dsp:nvSpPr>
        <dsp:cNvPr id="0" name=""/>
        <dsp:cNvSpPr/>
      </dsp:nvSpPr>
      <dsp:spPr>
        <a:xfrm>
          <a:off x="9720471" y="1403684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bg1"/>
              </a:solidFill>
            </a:rPr>
            <a:t>Jeffrey Scott                             </a:t>
          </a:r>
          <a:r>
            <a:rPr lang="en-US" sz="800" kern="1200" dirty="0"/>
            <a:t>DIRECTOR OF DINING</a:t>
          </a:r>
        </a:p>
      </dsp:txBody>
      <dsp:txXfrm>
        <a:off x="9720471" y="1403684"/>
        <a:ext cx="849698" cy="424849"/>
      </dsp:txXfrm>
    </dsp:sp>
    <dsp:sp modelId="{A0B4B09C-0BA0-4EDA-B364-C4E2F839AAE4}">
      <dsp:nvSpPr>
        <dsp:cNvPr id="0" name=""/>
        <dsp:cNvSpPr/>
      </dsp:nvSpPr>
      <dsp:spPr>
        <a:xfrm>
          <a:off x="9186113" y="2045261"/>
          <a:ext cx="849698" cy="4248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FULL CHART BELOW</a:t>
          </a:r>
        </a:p>
      </dsp:txBody>
      <dsp:txXfrm>
        <a:off x="9186113" y="2045261"/>
        <a:ext cx="849698" cy="424849"/>
      </dsp:txXfrm>
    </dsp:sp>
    <dsp:sp modelId="{8528B863-F4CF-4A83-8327-9214ECE29427}">
      <dsp:nvSpPr>
        <dsp:cNvPr id="0" name=""/>
        <dsp:cNvSpPr/>
      </dsp:nvSpPr>
      <dsp:spPr>
        <a:xfrm>
          <a:off x="5999791" y="712395"/>
          <a:ext cx="849698" cy="5116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Judy Standish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EXECUTIVE ADMIN. ASSISTANT</a:t>
          </a:r>
        </a:p>
      </dsp:txBody>
      <dsp:txXfrm>
        <a:off x="5999791" y="712395"/>
        <a:ext cx="849698" cy="511696"/>
      </dsp:txXfrm>
    </dsp:sp>
    <dsp:sp modelId="{F0C5DFBD-0621-4E81-9EA6-4FA18925B7F4}">
      <dsp:nvSpPr>
        <dsp:cNvPr id="0" name=""/>
        <dsp:cNvSpPr/>
      </dsp:nvSpPr>
      <dsp:spPr>
        <a:xfrm>
          <a:off x="4873694" y="585085"/>
          <a:ext cx="849698" cy="4946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Nichole Edwards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ASSOCIATE DIRECTOR</a:t>
          </a:r>
        </a:p>
      </dsp:txBody>
      <dsp:txXfrm>
        <a:off x="4873694" y="585085"/>
        <a:ext cx="849698" cy="494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15FE3-946F-41CE-A290-00D993C30A0D}">
      <dsp:nvSpPr>
        <dsp:cNvPr id="0" name=""/>
        <dsp:cNvSpPr/>
      </dsp:nvSpPr>
      <dsp:spPr>
        <a:xfrm>
          <a:off x="8902179" y="1339187"/>
          <a:ext cx="91440" cy="5234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51379" y="523414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C29DC-1849-446B-866D-F52374BBA7BB}">
      <dsp:nvSpPr>
        <dsp:cNvPr id="0" name=""/>
        <dsp:cNvSpPr/>
      </dsp:nvSpPr>
      <dsp:spPr>
        <a:xfrm>
          <a:off x="4997266" y="660520"/>
          <a:ext cx="4358319" cy="200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366"/>
              </a:lnTo>
              <a:lnTo>
                <a:pt x="4358319" y="100366"/>
              </a:lnTo>
              <a:lnTo>
                <a:pt x="4358319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AD4817-8CC8-4DC1-A869-24E8B933A1B8}">
      <dsp:nvSpPr>
        <dsp:cNvPr id="0" name=""/>
        <dsp:cNvSpPr/>
      </dsp:nvSpPr>
      <dsp:spPr>
        <a:xfrm>
          <a:off x="4997266" y="660520"/>
          <a:ext cx="3170044" cy="200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366"/>
              </a:lnTo>
              <a:lnTo>
                <a:pt x="3170044" y="100366"/>
              </a:lnTo>
              <a:lnTo>
                <a:pt x="3170044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B0346E-C876-4A8C-A3E0-5705159ADC84}">
      <dsp:nvSpPr>
        <dsp:cNvPr id="0" name=""/>
        <dsp:cNvSpPr/>
      </dsp:nvSpPr>
      <dsp:spPr>
        <a:xfrm>
          <a:off x="6281960" y="1349415"/>
          <a:ext cx="198934" cy="3192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2335"/>
              </a:lnTo>
              <a:lnTo>
                <a:pt x="198934" y="3192335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C1D3C-04C0-4F19-9679-C48ED1A407B2}">
      <dsp:nvSpPr>
        <dsp:cNvPr id="0" name=""/>
        <dsp:cNvSpPr/>
      </dsp:nvSpPr>
      <dsp:spPr>
        <a:xfrm>
          <a:off x="6281960" y="1349415"/>
          <a:ext cx="201113" cy="2485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5288"/>
              </a:lnTo>
              <a:lnTo>
                <a:pt x="201113" y="248528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6543C5-E047-4CBD-8E1D-EC7FFCFDDE41}">
      <dsp:nvSpPr>
        <dsp:cNvPr id="0" name=""/>
        <dsp:cNvSpPr/>
      </dsp:nvSpPr>
      <dsp:spPr>
        <a:xfrm>
          <a:off x="6281960" y="1349415"/>
          <a:ext cx="201113" cy="17970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7034"/>
              </a:lnTo>
              <a:lnTo>
                <a:pt x="201113" y="1797034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FDFB8-968A-46EF-856E-C1A8A258C8F1}">
      <dsp:nvSpPr>
        <dsp:cNvPr id="0" name=""/>
        <dsp:cNvSpPr/>
      </dsp:nvSpPr>
      <dsp:spPr>
        <a:xfrm>
          <a:off x="6281960" y="1349415"/>
          <a:ext cx="201113" cy="11183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8366"/>
              </a:lnTo>
              <a:lnTo>
                <a:pt x="201113" y="111836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8F6D7C-55A5-4B70-9848-35623B8A77D8}">
      <dsp:nvSpPr>
        <dsp:cNvPr id="0" name=""/>
        <dsp:cNvSpPr/>
      </dsp:nvSpPr>
      <dsp:spPr>
        <a:xfrm>
          <a:off x="6281960" y="1349415"/>
          <a:ext cx="201113" cy="439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9699"/>
              </a:lnTo>
              <a:lnTo>
                <a:pt x="201113" y="43969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35DC28-8C60-4EBC-83CE-0FCF74A79A49}">
      <dsp:nvSpPr>
        <dsp:cNvPr id="0" name=""/>
        <dsp:cNvSpPr/>
      </dsp:nvSpPr>
      <dsp:spPr>
        <a:xfrm>
          <a:off x="4997266" y="660520"/>
          <a:ext cx="1820997" cy="200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366"/>
              </a:lnTo>
              <a:lnTo>
                <a:pt x="1820997" y="100366"/>
              </a:lnTo>
              <a:lnTo>
                <a:pt x="1820997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1A2C69-B334-4FD6-B7C8-4F5BFEF0232A}">
      <dsp:nvSpPr>
        <dsp:cNvPr id="0" name=""/>
        <dsp:cNvSpPr/>
      </dsp:nvSpPr>
      <dsp:spPr>
        <a:xfrm>
          <a:off x="4913161" y="1348779"/>
          <a:ext cx="172331" cy="11183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8366"/>
              </a:lnTo>
              <a:lnTo>
                <a:pt x="172331" y="111836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34368D-7DB0-4040-9C44-87B12E4F9B2B}">
      <dsp:nvSpPr>
        <dsp:cNvPr id="0" name=""/>
        <dsp:cNvSpPr/>
      </dsp:nvSpPr>
      <dsp:spPr>
        <a:xfrm>
          <a:off x="4913161" y="1348779"/>
          <a:ext cx="172331" cy="439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9699"/>
              </a:lnTo>
              <a:lnTo>
                <a:pt x="172331" y="43969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31CD9-FF26-4A12-B607-C6A0F535EEA5}">
      <dsp:nvSpPr>
        <dsp:cNvPr id="0" name=""/>
        <dsp:cNvSpPr/>
      </dsp:nvSpPr>
      <dsp:spPr>
        <a:xfrm>
          <a:off x="4997266" y="660520"/>
          <a:ext cx="375446" cy="200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366"/>
              </a:lnTo>
              <a:lnTo>
                <a:pt x="375446" y="100366"/>
              </a:lnTo>
              <a:lnTo>
                <a:pt x="375446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D4D7C-85CD-432D-ACB0-1E9858B94F1A}">
      <dsp:nvSpPr>
        <dsp:cNvPr id="0" name=""/>
        <dsp:cNvSpPr/>
      </dsp:nvSpPr>
      <dsp:spPr>
        <a:xfrm>
          <a:off x="3651211" y="1368761"/>
          <a:ext cx="115621" cy="3931083"/>
        </a:xfrm>
        <a:custGeom>
          <a:avLst/>
          <a:gdLst/>
          <a:ahLst/>
          <a:cxnLst/>
          <a:rect l="0" t="0" r="0" b="0"/>
          <a:pathLst>
            <a:path>
              <a:moveTo>
                <a:pt x="115621" y="0"/>
              </a:moveTo>
              <a:lnTo>
                <a:pt x="115621" y="3931083"/>
              </a:lnTo>
              <a:lnTo>
                <a:pt x="0" y="3931083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34EE64-75AC-40A5-A5BE-8852E3845890}">
      <dsp:nvSpPr>
        <dsp:cNvPr id="0" name=""/>
        <dsp:cNvSpPr/>
      </dsp:nvSpPr>
      <dsp:spPr>
        <a:xfrm>
          <a:off x="3657300" y="1368761"/>
          <a:ext cx="109533" cy="3283857"/>
        </a:xfrm>
        <a:custGeom>
          <a:avLst/>
          <a:gdLst/>
          <a:ahLst/>
          <a:cxnLst/>
          <a:rect l="0" t="0" r="0" b="0"/>
          <a:pathLst>
            <a:path>
              <a:moveTo>
                <a:pt x="109533" y="0"/>
              </a:moveTo>
              <a:lnTo>
                <a:pt x="109533" y="3283857"/>
              </a:lnTo>
              <a:lnTo>
                <a:pt x="0" y="3283857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53A7D4-D14A-401C-82BA-A5DD7EAA002C}">
      <dsp:nvSpPr>
        <dsp:cNvPr id="0" name=""/>
        <dsp:cNvSpPr/>
      </dsp:nvSpPr>
      <dsp:spPr>
        <a:xfrm>
          <a:off x="3766833" y="1368761"/>
          <a:ext cx="121729" cy="28025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02589"/>
              </a:lnTo>
              <a:lnTo>
                <a:pt x="121729" y="280258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EC20CC-42EF-488D-930E-57244B53C8F7}">
      <dsp:nvSpPr>
        <dsp:cNvPr id="0" name=""/>
        <dsp:cNvSpPr/>
      </dsp:nvSpPr>
      <dsp:spPr>
        <a:xfrm>
          <a:off x="3766833" y="1368761"/>
          <a:ext cx="135542" cy="22095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9582"/>
              </a:lnTo>
              <a:lnTo>
                <a:pt x="135542" y="2209582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8C9813-89D8-4B59-9B28-8E16259F9DF0}">
      <dsp:nvSpPr>
        <dsp:cNvPr id="0" name=""/>
        <dsp:cNvSpPr/>
      </dsp:nvSpPr>
      <dsp:spPr>
        <a:xfrm>
          <a:off x="3766833" y="1368761"/>
          <a:ext cx="98502" cy="16297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9728"/>
              </a:lnTo>
              <a:lnTo>
                <a:pt x="98502" y="162972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FF0C-1073-4782-B0FD-7BD76B2E634B}">
      <dsp:nvSpPr>
        <dsp:cNvPr id="0" name=""/>
        <dsp:cNvSpPr/>
      </dsp:nvSpPr>
      <dsp:spPr>
        <a:xfrm>
          <a:off x="3766833" y="1368761"/>
          <a:ext cx="114847" cy="1030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0713"/>
              </a:lnTo>
              <a:lnTo>
                <a:pt x="114847" y="1030713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822E8C-8EA6-4328-9FA3-C4840F7CABF3}">
      <dsp:nvSpPr>
        <dsp:cNvPr id="0" name=""/>
        <dsp:cNvSpPr/>
      </dsp:nvSpPr>
      <dsp:spPr>
        <a:xfrm>
          <a:off x="3766833" y="1368761"/>
          <a:ext cx="98502" cy="4848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4859"/>
              </a:lnTo>
              <a:lnTo>
                <a:pt x="98502" y="48485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CA4558-920B-4E41-B205-B7AAAF614F0D}">
      <dsp:nvSpPr>
        <dsp:cNvPr id="0" name=""/>
        <dsp:cNvSpPr/>
      </dsp:nvSpPr>
      <dsp:spPr>
        <a:xfrm>
          <a:off x="4149180" y="660520"/>
          <a:ext cx="848085" cy="190877"/>
        </a:xfrm>
        <a:custGeom>
          <a:avLst/>
          <a:gdLst/>
          <a:ahLst/>
          <a:cxnLst/>
          <a:rect l="0" t="0" r="0" b="0"/>
          <a:pathLst>
            <a:path>
              <a:moveTo>
                <a:pt x="848085" y="0"/>
              </a:moveTo>
              <a:lnTo>
                <a:pt x="848085" y="90511"/>
              </a:lnTo>
              <a:lnTo>
                <a:pt x="0" y="90511"/>
              </a:lnTo>
              <a:lnTo>
                <a:pt x="0" y="190877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F3EC99-80D1-4FAC-BC5E-747DDEAD49F6}">
      <dsp:nvSpPr>
        <dsp:cNvPr id="0" name=""/>
        <dsp:cNvSpPr/>
      </dsp:nvSpPr>
      <dsp:spPr>
        <a:xfrm>
          <a:off x="2963004" y="660520"/>
          <a:ext cx="2034261" cy="200732"/>
        </a:xfrm>
        <a:custGeom>
          <a:avLst/>
          <a:gdLst/>
          <a:ahLst/>
          <a:cxnLst/>
          <a:rect l="0" t="0" r="0" b="0"/>
          <a:pathLst>
            <a:path>
              <a:moveTo>
                <a:pt x="2034261" y="0"/>
              </a:moveTo>
              <a:lnTo>
                <a:pt x="2034261" y="100366"/>
              </a:lnTo>
              <a:lnTo>
                <a:pt x="0" y="100366"/>
              </a:lnTo>
              <a:lnTo>
                <a:pt x="0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8362CA-5AEF-4DFD-887E-369992653DFE}">
      <dsp:nvSpPr>
        <dsp:cNvPr id="0" name=""/>
        <dsp:cNvSpPr/>
      </dsp:nvSpPr>
      <dsp:spPr>
        <a:xfrm>
          <a:off x="1424055" y="1339187"/>
          <a:ext cx="458320" cy="2534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4989"/>
              </a:lnTo>
              <a:lnTo>
                <a:pt x="458320" y="253498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B946C5-2652-41EE-B180-670294BA9258}">
      <dsp:nvSpPr>
        <dsp:cNvPr id="0" name=""/>
        <dsp:cNvSpPr/>
      </dsp:nvSpPr>
      <dsp:spPr>
        <a:xfrm>
          <a:off x="1424055" y="1339187"/>
          <a:ext cx="468815" cy="1992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2791"/>
              </a:lnTo>
              <a:lnTo>
                <a:pt x="468815" y="1992791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9FFB21-F557-4692-93AB-405A5FFCBF60}">
      <dsp:nvSpPr>
        <dsp:cNvPr id="0" name=""/>
        <dsp:cNvSpPr/>
      </dsp:nvSpPr>
      <dsp:spPr>
        <a:xfrm>
          <a:off x="1424055" y="1339187"/>
          <a:ext cx="437319" cy="14715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1598"/>
              </a:lnTo>
              <a:lnTo>
                <a:pt x="437319" y="1471598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850E73-E7BD-4863-958F-6127920C5D83}">
      <dsp:nvSpPr>
        <dsp:cNvPr id="0" name=""/>
        <dsp:cNvSpPr/>
      </dsp:nvSpPr>
      <dsp:spPr>
        <a:xfrm>
          <a:off x="1424055" y="1339187"/>
          <a:ext cx="437319" cy="960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0897"/>
              </a:lnTo>
              <a:lnTo>
                <a:pt x="437319" y="960897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B22FA-AEC2-4E1A-9F86-A8646E97AF4D}">
      <dsp:nvSpPr>
        <dsp:cNvPr id="0" name=""/>
        <dsp:cNvSpPr/>
      </dsp:nvSpPr>
      <dsp:spPr>
        <a:xfrm>
          <a:off x="1424055" y="1339187"/>
          <a:ext cx="447824" cy="408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8203"/>
              </a:lnTo>
              <a:lnTo>
                <a:pt x="447824" y="408203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A936F-37B0-4BE8-BDC5-4206CF459012}">
      <dsp:nvSpPr>
        <dsp:cNvPr id="0" name=""/>
        <dsp:cNvSpPr/>
      </dsp:nvSpPr>
      <dsp:spPr>
        <a:xfrm>
          <a:off x="1806402" y="660520"/>
          <a:ext cx="3190863" cy="200732"/>
        </a:xfrm>
        <a:custGeom>
          <a:avLst/>
          <a:gdLst/>
          <a:ahLst/>
          <a:cxnLst/>
          <a:rect l="0" t="0" r="0" b="0"/>
          <a:pathLst>
            <a:path>
              <a:moveTo>
                <a:pt x="3190863" y="0"/>
              </a:moveTo>
              <a:lnTo>
                <a:pt x="3190863" y="100366"/>
              </a:lnTo>
              <a:lnTo>
                <a:pt x="0" y="100366"/>
              </a:lnTo>
              <a:lnTo>
                <a:pt x="0" y="200732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6ED1ED-E349-4B46-B182-8CE8D0E368DF}">
      <dsp:nvSpPr>
        <dsp:cNvPr id="0" name=""/>
        <dsp:cNvSpPr/>
      </dsp:nvSpPr>
      <dsp:spPr>
        <a:xfrm>
          <a:off x="95586" y="1327444"/>
          <a:ext cx="106762" cy="9927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789"/>
              </a:lnTo>
              <a:lnTo>
                <a:pt x="106762" y="99278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804D33-267A-4A78-89DD-A73F7BB1E03A}">
      <dsp:nvSpPr>
        <dsp:cNvPr id="0" name=""/>
        <dsp:cNvSpPr/>
      </dsp:nvSpPr>
      <dsp:spPr>
        <a:xfrm>
          <a:off x="95586" y="1327444"/>
          <a:ext cx="107135" cy="33738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3864"/>
              </a:lnTo>
              <a:lnTo>
                <a:pt x="107135" y="3373864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521BEE-40B6-4481-81E7-9AF9C2C5EF5A}">
      <dsp:nvSpPr>
        <dsp:cNvPr id="0" name=""/>
        <dsp:cNvSpPr/>
      </dsp:nvSpPr>
      <dsp:spPr>
        <a:xfrm>
          <a:off x="49866" y="1327444"/>
          <a:ext cx="91440" cy="27787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8776"/>
              </a:lnTo>
              <a:lnTo>
                <a:pt x="134053" y="277877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ED1CF9-E2A1-4D2C-9BDD-5CE993BDE537}">
      <dsp:nvSpPr>
        <dsp:cNvPr id="0" name=""/>
        <dsp:cNvSpPr/>
      </dsp:nvSpPr>
      <dsp:spPr>
        <a:xfrm>
          <a:off x="95586" y="1327444"/>
          <a:ext cx="1002755" cy="45039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3936"/>
              </a:lnTo>
              <a:lnTo>
                <a:pt x="1002755" y="450393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DC9E74-FF17-4D73-8DCD-A447AD5211D5}">
      <dsp:nvSpPr>
        <dsp:cNvPr id="0" name=""/>
        <dsp:cNvSpPr/>
      </dsp:nvSpPr>
      <dsp:spPr>
        <a:xfrm>
          <a:off x="95586" y="1327444"/>
          <a:ext cx="974309" cy="3928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28029"/>
              </a:lnTo>
              <a:lnTo>
                <a:pt x="974309" y="3928029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39763E-C98F-4E51-B04A-4FAD1A8B3802}">
      <dsp:nvSpPr>
        <dsp:cNvPr id="0" name=""/>
        <dsp:cNvSpPr/>
      </dsp:nvSpPr>
      <dsp:spPr>
        <a:xfrm>
          <a:off x="49866" y="1327444"/>
          <a:ext cx="91440" cy="222162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21626"/>
              </a:lnTo>
              <a:lnTo>
                <a:pt x="120470" y="222162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B1B506-791D-4848-9609-B04864E1F735}">
      <dsp:nvSpPr>
        <dsp:cNvPr id="0" name=""/>
        <dsp:cNvSpPr/>
      </dsp:nvSpPr>
      <dsp:spPr>
        <a:xfrm>
          <a:off x="49866" y="1327444"/>
          <a:ext cx="91440" cy="16173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17376"/>
              </a:lnTo>
              <a:lnTo>
                <a:pt x="125478" y="161737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D90D53-1BF2-4F53-859D-BEF21979538E}">
      <dsp:nvSpPr>
        <dsp:cNvPr id="0" name=""/>
        <dsp:cNvSpPr/>
      </dsp:nvSpPr>
      <dsp:spPr>
        <a:xfrm>
          <a:off x="95586" y="1327444"/>
          <a:ext cx="120631" cy="404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4456"/>
              </a:lnTo>
              <a:lnTo>
                <a:pt x="120631" y="404456"/>
              </a:lnTo>
            </a:path>
          </a:pathLst>
        </a:custGeom>
        <a:noFill/>
        <a:ln w="95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5E63A-0C35-4E2C-9D7B-78954A0A554E}">
      <dsp:nvSpPr>
        <dsp:cNvPr id="0" name=""/>
        <dsp:cNvSpPr/>
      </dsp:nvSpPr>
      <dsp:spPr>
        <a:xfrm>
          <a:off x="477934" y="660520"/>
          <a:ext cx="4519331" cy="188989"/>
        </a:xfrm>
        <a:custGeom>
          <a:avLst/>
          <a:gdLst/>
          <a:ahLst/>
          <a:cxnLst/>
          <a:rect l="0" t="0" r="0" b="0"/>
          <a:pathLst>
            <a:path>
              <a:moveTo>
                <a:pt x="4519331" y="0"/>
              </a:moveTo>
              <a:lnTo>
                <a:pt x="4519331" y="88623"/>
              </a:lnTo>
              <a:lnTo>
                <a:pt x="0" y="88623"/>
              </a:lnTo>
              <a:lnTo>
                <a:pt x="0" y="188989"/>
              </a:lnTo>
            </a:path>
          </a:pathLst>
        </a:custGeom>
        <a:noFill/>
        <a:ln w="95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C8FE8C-3EAF-4DCB-B78C-936D0F26F435}">
      <dsp:nvSpPr>
        <dsp:cNvPr id="0" name=""/>
        <dsp:cNvSpPr/>
      </dsp:nvSpPr>
      <dsp:spPr>
        <a:xfrm>
          <a:off x="4452588" y="473"/>
          <a:ext cx="1089356" cy="6600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Jeffrey Scott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DIRECTOR of DINING SERVICES</a:t>
          </a:r>
        </a:p>
      </dsp:txBody>
      <dsp:txXfrm>
        <a:off x="4452588" y="473"/>
        <a:ext cx="1089356" cy="660046"/>
      </dsp:txXfrm>
    </dsp:sp>
    <dsp:sp modelId="{F1D450C0-CBF5-45CB-A8BF-A1E797F6C962}">
      <dsp:nvSpPr>
        <dsp:cNvPr id="0" name=""/>
        <dsp:cNvSpPr/>
      </dsp:nvSpPr>
      <dsp:spPr>
        <a:xfrm>
          <a:off x="0" y="849509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Chris Pecone</a:t>
          </a:r>
          <a:br>
            <a:rPr lang="en-US" sz="900" kern="1200" dirty="0"/>
          </a:br>
          <a:r>
            <a:rPr lang="en-US" sz="900" kern="1200" dirty="0"/>
            <a:t> MANAGER – BISTRO</a:t>
          </a:r>
        </a:p>
      </dsp:txBody>
      <dsp:txXfrm>
        <a:off x="0" y="849509"/>
        <a:ext cx="955869" cy="477934"/>
      </dsp:txXfrm>
    </dsp:sp>
    <dsp:sp modelId="{86990B74-F230-48A5-AFDC-5D3C90619C21}">
      <dsp:nvSpPr>
        <dsp:cNvPr id="0" name=""/>
        <dsp:cNvSpPr/>
      </dsp:nvSpPr>
      <dsp:spPr>
        <a:xfrm>
          <a:off x="216218" y="1492934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Marcie Barden</a:t>
          </a:r>
          <a:br>
            <a:rPr lang="en-US" sz="900" kern="1200" dirty="0"/>
          </a:br>
          <a:r>
            <a:rPr lang="en-US" sz="900" kern="1200" dirty="0"/>
            <a:t>ASST. MANAGER</a:t>
          </a:r>
        </a:p>
      </dsp:txBody>
      <dsp:txXfrm>
        <a:off x="216218" y="1492934"/>
        <a:ext cx="955869" cy="477934"/>
      </dsp:txXfrm>
    </dsp:sp>
    <dsp:sp modelId="{A5B5501D-B823-4192-A479-308D218230D1}">
      <dsp:nvSpPr>
        <dsp:cNvPr id="0" name=""/>
        <dsp:cNvSpPr/>
      </dsp:nvSpPr>
      <dsp:spPr>
        <a:xfrm>
          <a:off x="175345" y="2641348"/>
          <a:ext cx="955869" cy="6069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Romney Badman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FLOATING  ASST. MANAGER</a:t>
          </a:r>
        </a:p>
      </dsp:txBody>
      <dsp:txXfrm>
        <a:off x="175345" y="2641348"/>
        <a:ext cx="955869" cy="606943"/>
      </dsp:txXfrm>
    </dsp:sp>
    <dsp:sp modelId="{5F322345-FDCD-4AD5-B003-8034454BE14A}">
      <dsp:nvSpPr>
        <dsp:cNvPr id="0" name=""/>
        <dsp:cNvSpPr/>
      </dsp:nvSpPr>
      <dsp:spPr>
        <a:xfrm>
          <a:off x="170337" y="3310103"/>
          <a:ext cx="998395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Giselle </a:t>
          </a:r>
          <a:r>
            <a:rPr lang="en-US" sz="900" kern="1200" dirty="0" err="1"/>
            <a:t>Tecante</a:t>
          </a:r>
          <a:br>
            <a:rPr lang="en-US" sz="900" kern="1200" dirty="0"/>
          </a:br>
          <a:r>
            <a:rPr lang="en-US" sz="900" kern="1200" dirty="0"/>
            <a:t>SUPERVISOR</a:t>
          </a:r>
        </a:p>
      </dsp:txBody>
      <dsp:txXfrm>
        <a:off x="170337" y="3310103"/>
        <a:ext cx="998395" cy="477934"/>
      </dsp:txXfrm>
    </dsp:sp>
    <dsp:sp modelId="{76B38AB9-EDC5-4E55-B004-3E7EC11AA44E}">
      <dsp:nvSpPr>
        <dsp:cNvPr id="0" name=""/>
        <dsp:cNvSpPr/>
      </dsp:nvSpPr>
      <dsp:spPr>
        <a:xfrm>
          <a:off x="1069896" y="5016506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James Webb</a:t>
          </a:r>
          <a:br>
            <a:rPr lang="en-US" sz="900" kern="1200" dirty="0"/>
          </a:br>
          <a:r>
            <a:rPr lang="en-US" sz="900" kern="1200" dirty="0"/>
            <a:t>EXECUTIVE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CHEF</a:t>
          </a:r>
        </a:p>
      </dsp:txBody>
      <dsp:txXfrm>
        <a:off x="1069896" y="5016506"/>
        <a:ext cx="955869" cy="477934"/>
      </dsp:txXfrm>
    </dsp:sp>
    <dsp:sp modelId="{B044693D-6697-4918-BA01-EA435D401856}">
      <dsp:nvSpPr>
        <dsp:cNvPr id="0" name=""/>
        <dsp:cNvSpPr/>
      </dsp:nvSpPr>
      <dsp:spPr>
        <a:xfrm>
          <a:off x="1098342" y="5592413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Nichole Snyder</a:t>
          </a:r>
          <a:br>
            <a:rPr lang="en-US" sz="900" kern="1200" dirty="0"/>
          </a:br>
          <a:r>
            <a:rPr lang="en-US" sz="900" kern="1200" dirty="0"/>
            <a:t>ASST. MGR. FOOD PROD.</a:t>
          </a:r>
        </a:p>
      </dsp:txBody>
      <dsp:txXfrm>
        <a:off x="1098342" y="5592413"/>
        <a:ext cx="955869" cy="477934"/>
      </dsp:txXfrm>
    </dsp:sp>
    <dsp:sp modelId="{1092F01E-5D3B-4DB7-8E80-66A78F8F4121}">
      <dsp:nvSpPr>
        <dsp:cNvPr id="0" name=""/>
        <dsp:cNvSpPr/>
      </dsp:nvSpPr>
      <dsp:spPr>
        <a:xfrm>
          <a:off x="183920" y="3848563"/>
          <a:ext cx="981601" cy="515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Jackie Morse</a:t>
          </a:r>
          <a:br>
            <a:rPr lang="en-US" sz="800" kern="1200" dirty="0"/>
          </a:br>
          <a:r>
            <a:rPr lang="en-US" sz="800" kern="1200" dirty="0"/>
            <a:t>FLOATING SUPERVISOR</a:t>
          </a:r>
        </a:p>
      </dsp:txBody>
      <dsp:txXfrm>
        <a:off x="183920" y="3848563"/>
        <a:ext cx="981601" cy="515313"/>
      </dsp:txXfrm>
    </dsp:sp>
    <dsp:sp modelId="{0148619E-BA39-4EEF-B093-B7B38B458511}">
      <dsp:nvSpPr>
        <dsp:cNvPr id="0" name=""/>
        <dsp:cNvSpPr/>
      </dsp:nvSpPr>
      <dsp:spPr>
        <a:xfrm>
          <a:off x="202722" y="4426343"/>
          <a:ext cx="955869" cy="54993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Robin Thornton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FLOATING SUPERVISOR</a:t>
          </a:r>
        </a:p>
      </dsp:txBody>
      <dsp:txXfrm>
        <a:off x="202722" y="4426343"/>
        <a:ext cx="955869" cy="549930"/>
      </dsp:txXfrm>
    </dsp:sp>
    <dsp:sp modelId="{6CC05087-837B-4602-A287-6EE9D02F8ECC}">
      <dsp:nvSpPr>
        <dsp:cNvPr id="0" name=""/>
        <dsp:cNvSpPr/>
      </dsp:nvSpPr>
      <dsp:spPr>
        <a:xfrm>
          <a:off x="202349" y="2081266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>
                  <a:lumMod val="95000"/>
                </a:schemeClr>
              </a:solidFill>
            </a:rPr>
            <a:t>Erin Donovan</a:t>
          </a:r>
          <a:br>
            <a:rPr lang="en-US" sz="900" kern="1200" dirty="0"/>
          </a:br>
          <a:r>
            <a:rPr lang="en-US" sz="900" kern="1200" dirty="0"/>
            <a:t>ASST. MGR.</a:t>
          </a:r>
        </a:p>
      </dsp:txBody>
      <dsp:txXfrm>
        <a:off x="202349" y="2081266"/>
        <a:ext cx="955869" cy="477934"/>
      </dsp:txXfrm>
    </dsp:sp>
    <dsp:sp modelId="{40AB3A4E-BCEB-4E59-895E-2C17B198FC84}">
      <dsp:nvSpPr>
        <dsp:cNvPr id="0" name=""/>
        <dsp:cNvSpPr/>
      </dsp:nvSpPr>
      <dsp:spPr>
        <a:xfrm>
          <a:off x="1328468" y="861252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Robert Sager</a:t>
          </a:r>
          <a:br>
            <a:rPr lang="en-US" sz="900" kern="1200" dirty="0"/>
          </a:br>
          <a:r>
            <a:rPr lang="en-US" sz="900" kern="1200" dirty="0"/>
            <a:t>MANAGER– CATERING</a:t>
          </a:r>
        </a:p>
      </dsp:txBody>
      <dsp:txXfrm>
        <a:off x="1328468" y="861252"/>
        <a:ext cx="955869" cy="477934"/>
      </dsp:txXfrm>
    </dsp:sp>
    <dsp:sp modelId="{E5B3ED40-DBC4-4484-B54E-9392B92EFCFC}">
      <dsp:nvSpPr>
        <dsp:cNvPr id="0" name=""/>
        <dsp:cNvSpPr/>
      </dsp:nvSpPr>
      <dsp:spPr>
        <a:xfrm>
          <a:off x="1871879" y="1508423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Erik Lucas</a:t>
          </a:r>
          <a:br>
            <a:rPr lang="en-US" sz="900" kern="1200" dirty="0"/>
          </a:br>
          <a:r>
            <a:rPr lang="en-US" sz="900" kern="1200" dirty="0"/>
            <a:t>ASST. MGR.</a:t>
          </a:r>
        </a:p>
      </dsp:txBody>
      <dsp:txXfrm>
        <a:off x="1871879" y="1508423"/>
        <a:ext cx="955869" cy="477934"/>
      </dsp:txXfrm>
    </dsp:sp>
    <dsp:sp modelId="{5A5D00D1-E9DA-46C7-A820-DAC547F06507}">
      <dsp:nvSpPr>
        <dsp:cNvPr id="0" name=""/>
        <dsp:cNvSpPr/>
      </dsp:nvSpPr>
      <dsp:spPr>
        <a:xfrm>
          <a:off x="1861374" y="2061117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Alysia McConnell</a:t>
          </a:r>
          <a:br>
            <a:rPr lang="en-US" sz="900" kern="1200" dirty="0"/>
          </a:br>
          <a:r>
            <a:rPr lang="en-US" sz="900" kern="1200" dirty="0"/>
            <a:t>EXEC. CHEF</a:t>
          </a:r>
        </a:p>
      </dsp:txBody>
      <dsp:txXfrm>
        <a:off x="1861374" y="2061117"/>
        <a:ext cx="955869" cy="477934"/>
      </dsp:txXfrm>
    </dsp:sp>
    <dsp:sp modelId="{DC320C1E-E893-41B3-914C-FBBEDB95C252}">
      <dsp:nvSpPr>
        <dsp:cNvPr id="0" name=""/>
        <dsp:cNvSpPr/>
      </dsp:nvSpPr>
      <dsp:spPr>
        <a:xfrm>
          <a:off x="1861374" y="2571818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Tana Armistead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SUPERVISOR</a:t>
          </a:r>
        </a:p>
      </dsp:txBody>
      <dsp:txXfrm>
        <a:off x="1861374" y="2571818"/>
        <a:ext cx="955869" cy="477934"/>
      </dsp:txXfrm>
    </dsp:sp>
    <dsp:sp modelId="{5EB4D59B-3F7C-405A-B073-747BAED663B5}">
      <dsp:nvSpPr>
        <dsp:cNvPr id="0" name=""/>
        <dsp:cNvSpPr/>
      </dsp:nvSpPr>
      <dsp:spPr>
        <a:xfrm>
          <a:off x="1892870" y="3093011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Sharon Wegzyn</a:t>
          </a:r>
          <a:br>
            <a:rPr lang="en-US" sz="900" kern="1200" dirty="0"/>
          </a:br>
          <a:r>
            <a:rPr lang="en-US" sz="900" kern="1200" dirty="0"/>
            <a:t>CATERING CLERK</a:t>
          </a:r>
        </a:p>
      </dsp:txBody>
      <dsp:txXfrm>
        <a:off x="1892870" y="3093011"/>
        <a:ext cx="955869" cy="477934"/>
      </dsp:txXfrm>
    </dsp:sp>
    <dsp:sp modelId="{34F6E13F-E0C3-4A79-B4AE-682650061E82}">
      <dsp:nvSpPr>
        <dsp:cNvPr id="0" name=""/>
        <dsp:cNvSpPr/>
      </dsp:nvSpPr>
      <dsp:spPr>
        <a:xfrm>
          <a:off x="1882375" y="3635209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Brandy Wright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CATERING CLERK</a:t>
          </a:r>
        </a:p>
      </dsp:txBody>
      <dsp:txXfrm>
        <a:off x="1882375" y="3635209"/>
        <a:ext cx="955869" cy="477934"/>
      </dsp:txXfrm>
    </dsp:sp>
    <dsp:sp modelId="{5DBFDFE5-0A88-4971-9239-7B78BCEC2F92}">
      <dsp:nvSpPr>
        <dsp:cNvPr id="0" name=""/>
        <dsp:cNvSpPr/>
      </dsp:nvSpPr>
      <dsp:spPr>
        <a:xfrm>
          <a:off x="2485070" y="861252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Andrea Hart</a:t>
          </a:r>
          <a:br>
            <a:rPr lang="en-US" sz="900" kern="1200" dirty="0"/>
          </a:br>
          <a:r>
            <a:rPr lang="en-US" sz="900" kern="1200" dirty="0"/>
            <a:t>NUTRITIONIST</a:t>
          </a:r>
        </a:p>
      </dsp:txBody>
      <dsp:txXfrm>
        <a:off x="2485070" y="861252"/>
        <a:ext cx="955869" cy="477934"/>
      </dsp:txXfrm>
    </dsp:sp>
    <dsp:sp modelId="{6D4677AE-EA08-48DD-B6E9-5579B885B900}">
      <dsp:nvSpPr>
        <dsp:cNvPr id="0" name=""/>
        <dsp:cNvSpPr/>
      </dsp:nvSpPr>
      <dsp:spPr>
        <a:xfrm>
          <a:off x="3671246" y="851397"/>
          <a:ext cx="955869" cy="5173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John Donovan</a:t>
          </a:r>
          <a:br>
            <a:rPr lang="en-US" sz="900" kern="1200" dirty="0"/>
          </a:br>
          <a:r>
            <a:rPr lang="en-US" sz="900" kern="1200" dirty="0"/>
            <a:t>SR. MANAGER – NEUBIG</a:t>
          </a:r>
        </a:p>
      </dsp:txBody>
      <dsp:txXfrm>
        <a:off x="3671246" y="851397"/>
        <a:ext cx="955869" cy="517364"/>
      </dsp:txXfrm>
    </dsp:sp>
    <dsp:sp modelId="{EB1E65E0-F566-4457-AAAA-0FBA694D4859}">
      <dsp:nvSpPr>
        <dsp:cNvPr id="0" name=""/>
        <dsp:cNvSpPr/>
      </dsp:nvSpPr>
      <dsp:spPr>
        <a:xfrm>
          <a:off x="3865335" y="1614654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/>
            <a:t>Ghi</a:t>
          </a:r>
          <a:r>
            <a:rPr lang="en-US" sz="900" kern="1200" dirty="0"/>
            <a:t> Tanudjaja</a:t>
          </a:r>
          <a:br>
            <a:rPr lang="en-US" sz="900" kern="1200" dirty="0"/>
          </a:br>
          <a:r>
            <a:rPr lang="en-US" sz="900" kern="1200" dirty="0"/>
            <a:t>ASST. MGR.</a:t>
          </a:r>
        </a:p>
      </dsp:txBody>
      <dsp:txXfrm>
        <a:off x="3865335" y="1614654"/>
        <a:ext cx="955869" cy="477934"/>
      </dsp:txXfrm>
    </dsp:sp>
    <dsp:sp modelId="{775B71AB-08A3-47A4-AE76-A79FB78C918C}">
      <dsp:nvSpPr>
        <dsp:cNvPr id="0" name=""/>
        <dsp:cNvSpPr/>
      </dsp:nvSpPr>
      <dsp:spPr>
        <a:xfrm>
          <a:off x="3881680" y="2160508"/>
          <a:ext cx="923178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Vanessa Hamilton</a:t>
          </a:r>
          <a:br>
            <a:rPr lang="en-US" sz="900" kern="1200" dirty="0"/>
          </a:br>
          <a:r>
            <a:rPr lang="en-US" sz="900" kern="1200" dirty="0"/>
            <a:t>ASST. MGR.</a:t>
          </a:r>
        </a:p>
      </dsp:txBody>
      <dsp:txXfrm>
        <a:off x="3881680" y="2160508"/>
        <a:ext cx="923178" cy="477934"/>
      </dsp:txXfrm>
    </dsp:sp>
    <dsp:sp modelId="{A9DAA8C3-67DF-4EDA-A6EC-B44914985658}">
      <dsp:nvSpPr>
        <dsp:cNvPr id="0" name=""/>
        <dsp:cNvSpPr/>
      </dsp:nvSpPr>
      <dsp:spPr>
        <a:xfrm>
          <a:off x="3865335" y="2759522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Dawn Kotowski</a:t>
          </a:r>
          <a:br>
            <a:rPr lang="en-US" sz="900" kern="1200" dirty="0"/>
          </a:br>
          <a:r>
            <a:rPr lang="en-US" sz="900" kern="1200" dirty="0"/>
            <a:t>SUPERVISOR</a:t>
          </a:r>
        </a:p>
      </dsp:txBody>
      <dsp:txXfrm>
        <a:off x="3865335" y="2759522"/>
        <a:ext cx="955869" cy="477934"/>
      </dsp:txXfrm>
    </dsp:sp>
    <dsp:sp modelId="{8096FE12-02A5-495F-A437-EEB2ABAB0F5C}">
      <dsp:nvSpPr>
        <dsp:cNvPr id="0" name=""/>
        <dsp:cNvSpPr/>
      </dsp:nvSpPr>
      <dsp:spPr>
        <a:xfrm>
          <a:off x="3902375" y="3339377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Allison St. Denis</a:t>
          </a:r>
          <a:br>
            <a:rPr lang="en-US" sz="900" kern="1200" dirty="0"/>
          </a:br>
          <a:r>
            <a:rPr lang="en-US" sz="900" kern="1200" dirty="0"/>
            <a:t>SUPERVISOR</a:t>
          </a:r>
        </a:p>
      </dsp:txBody>
      <dsp:txXfrm>
        <a:off x="3902375" y="3339377"/>
        <a:ext cx="955869" cy="477934"/>
      </dsp:txXfrm>
    </dsp:sp>
    <dsp:sp modelId="{38BC81CD-3426-4BEE-9EDD-352A52E889AC}">
      <dsp:nvSpPr>
        <dsp:cNvPr id="0" name=""/>
        <dsp:cNvSpPr/>
      </dsp:nvSpPr>
      <dsp:spPr>
        <a:xfrm>
          <a:off x="3888563" y="3932384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Al Pickerd</a:t>
          </a:r>
          <a:br>
            <a:rPr lang="en-US" sz="900" kern="1200" dirty="0"/>
          </a:br>
          <a:r>
            <a:rPr lang="en-US" sz="900" kern="1200" dirty="0"/>
            <a:t>DINING CLERK</a:t>
          </a:r>
        </a:p>
      </dsp:txBody>
      <dsp:txXfrm>
        <a:off x="3888563" y="3932384"/>
        <a:ext cx="955869" cy="477934"/>
      </dsp:txXfrm>
    </dsp:sp>
    <dsp:sp modelId="{168FC51D-354B-4B12-B979-EA6747F56E7E}">
      <dsp:nvSpPr>
        <dsp:cNvPr id="0" name=""/>
        <dsp:cNvSpPr/>
      </dsp:nvSpPr>
      <dsp:spPr>
        <a:xfrm>
          <a:off x="2727239" y="4361483"/>
          <a:ext cx="930060" cy="5822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Brennen Bush</a:t>
          </a:r>
          <a:br>
            <a:rPr lang="en-US" sz="900" kern="1200" dirty="0"/>
          </a:br>
          <a:r>
            <a:rPr lang="en-US" sz="900" kern="1200" dirty="0"/>
            <a:t>EXEC. CHEF</a:t>
          </a:r>
        </a:p>
      </dsp:txBody>
      <dsp:txXfrm>
        <a:off x="2727239" y="4361483"/>
        <a:ext cx="930060" cy="582272"/>
      </dsp:txXfrm>
    </dsp:sp>
    <dsp:sp modelId="{FE392F61-0D3B-45FB-A277-4534F5257584}">
      <dsp:nvSpPr>
        <dsp:cNvPr id="0" name=""/>
        <dsp:cNvSpPr/>
      </dsp:nvSpPr>
      <dsp:spPr>
        <a:xfrm>
          <a:off x="2695342" y="5060878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Allison St. </a:t>
          </a:r>
          <a:r>
            <a:rPr lang="en-US" sz="900" kern="1200"/>
            <a:t>Denis</a:t>
          </a:r>
          <a:endParaRPr lang="en-US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ASST. MGR. FOOD PROD.</a:t>
          </a:r>
        </a:p>
      </dsp:txBody>
      <dsp:txXfrm>
        <a:off x="2695342" y="5060878"/>
        <a:ext cx="955869" cy="477934"/>
      </dsp:txXfrm>
    </dsp:sp>
    <dsp:sp modelId="{EEE65E2E-E157-40B8-B1B9-936CC5CB53D7}">
      <dsp:nvSpPr>
        <dsp:cNvPr id="0" name=""/>
        <dsp:cNvSpPr/>
      </dsp:nvSpPr>
      <dsp:spPr>
        <a:xfrm>
          <a:off x="4798273" y="861252"/>
          <a:ext cx="1148878" cy="48752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Jordan Walley</a:t>
          </a:r>
          <a:br>
            <a:rPr lang="en-US" sz="800" kern="1200" dirty="0"/>
          </a:br>
          <a:r>
            <a:rPr lang="en-US" sz="800" kern="1200" dirty="0"/>
            <a:t>MANAGER HILLTOP/DEN/BKMK</a:t>
          </a:r>
        </a:p>
      </dsp:txBody>
      <dsp:txXfrm>
        <a:off x="4798273" y="861252"/>
        <a:ext cx="1148878" cy="487526"/>
      </dsp:txXfrm>
    </dsp:sp>
    <dsp:sp modelId="{65A769A9-E709-4AA0-B834-7DE28D4E794B}">
      <dsp:nvSpPr>
        <dsp:cNvPr id="0" name=""/>
        <dsp:cNvSpPr/>
      </dsp:nvSpPr>
      <dsp:spPr>
        <a:xfrm>
          <a:off x="5085493" y="1549511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Derek Shingler</a:t>
          </a:r>
          <a:br>
            <a:rPr lang="en-US" sz="800" kern="1200" dirty="0"/>
          </a:br>
          <a:r>
            <a:rPr lang="en-US" sz="800" kern="1200" dirty="0"/>
            <a:t>SUPERVISOR</a:t>
          </a:r>
        </a:p>
      </dsp:txBody>
      <dsp:txXfrm>
        <a:off x="5085493" y="1549511"/>
        <a:ext cx="955869" cy="477934"/>
      </dsp:txXfrm>
    </dsp:sp>
    <dsp:sp modelId="{643F9FDF-D9AC-46A5-8FA5-FB95708741C2}">
      <dsp:nvSpPr>
        <dsp:cNvPr id="0" name=""/>
        <dsp:cNvSpPr/>
      </dsp:nvSpPr>
      <dsp:spPr>
        <a:xfrm>
          <a:off x="5085493" y="2228179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Jeremy Zeitschel</a:t>
          </a:r>
          <a:br>
            <a:rPr lang="en-US" sz="800" kern="1200" dirty="0"/>
          </a:br>
          <a:r>
            <a:rPr lang="en-US" sz="800" kern="1200" dirty="0"/>
            <a:t>SUPERVISOR</a:t>
          </a:r>
        </a:p>
      </dsp:txBody>
      <dsp:txXfrm>
        <a:off x="5085493" y="2228179"/>
        <a:ext cx="955869" cy="477934"/>
      </dsp:txXfrm>
    </dsp:sp>
    <dsp:sp modelId="{887955E3-067E-459B-8AED-3F7D03C6ED12}">
      <dsp:nvSpPr>
        <dsp:cNvPr id="0" name=""/>
        <dsp:cNvSpPr/>
      </dsp:nvSpPr>
      <dsp:spPr>
        <a:xfrm>
          <a:off x="6147884" y="861252"/>
          <a:ext cx="1340759" cy="48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Robert Facciponte</a:t>
          </a:r>
          <a:br>
            <a:rPr lang="en-US" sz="800" kern="1200" dirty="0"/>
          </a:br>
          <a:r>
            <a:rPr lang="en-US" sz="800" kern="1200" dirty="0"/>
            <a:t>MANAGER</a:t>
          </a:r>
          <a:br>
            <a:rPr lang="en-US" sz="800" kern="1200" dirty="0"/>
          </a:br>
          <a:r>
            <a:rPr lang="en-US" sz="800" kern="1200" dirty="0"/>
            <a:t>COREY UNION / RAQUETTE LAKE</a:t>
          </a:r>
        </a:p>
      </dsp:txBody>
      <dsp:txXfrm>
        <a:off x="6147884" y="861252"/>
        <a:ext cx="1340759" cy="488162"/>
      </dsp:txXfrm>
    </dsp:sp>
    <dsp:sp modelId="{16CCA1B3-F2C4-4CBE-8672-D0DD64B3288E}">
      <dsp:nvSpPr>
        <dsp:cNvPr id="0" name=""/>
        <dsp:cNvSpPr/>
      </dsp:nvSpPr>
      <dsp:spPr>
        <a:xfrm>
          <a:off x="6483074" y="1550147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William Nowak</a:t>
          </a:r>
          <a:br>
            <a:rPr lang="en-US" sz="800" kern="1200" dirty="0"/>
          </a:br>
          <a:r>
            <a:rPr lang="en-US" sz="800" kern="1200" dirty="0"/>
            <a:t>SUPERVISOR</a:t>
          </a:r>
        </a:p>
      </dsp:txBody>
      <dsp:txXfrm>
        <a:off x="6483074" y="1550147"/>
        <a:ext cx="955869" cy="477934"/>
      </dsp:txXfrm>
    </dsp:sp>
    <dsp:sp modelId="{E80C8C36-766B-470C-A619-79E8D6B3EABD}">
      <dsp:nvSpPr>
        <dsp:cNvPr id="0" name=""/>
        <dsp:cNvSpPr/>
      </dsp:nvSpPr>
      <dsp:spPr>
        <a:xfrm>
          <a:off x="6483074" y="2228814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Flo Elliott </a:t>
          </a:r>
          <a:br>
            <a:rPr lang="en-US" sz="800" kern="1200" dirty="0"/>
          </a:br>
          <a:r>
            <a:rPr lang="en-US" sz="800" kern="1200" dirty="0"/>
            <a:t>SUPERVISOR</a:t>
          </a:r>
        </a:p>
      </dsp:txBody>
      <dsp:txXfrm>
        <a:off x="6483074" y="2228814"/>
        <a:ext cx="955869" cy="477934"/>
      </dsp:txXfrm>
    </dsp:sp>
    <dsp:sp modelId="{5471FBD4-2D0F-41EF-BD66-A88BBDB1012A}">
      <dsp:nvSpPr>
        <dsp:cNvPr id="0" name=""/>
        <dsp:cNvSpPr/>
      </dsp:nvSpPr>
      <dsp:spPr>
        <a:xfrm>
          <a:off x="6483074" y="2907481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Brenda Tario</a:t>
          </a:r>
          <a:br>
            <a:rPr lang="en-US" sz="800" kern="1200" dirty="0"/>
          </a:br>
          <a:r>
            <a:rPr lang="en-US" sz="800" kern="1200" dirty="0"/>
            <a:t>SUPERVISOR</a:t>
          </a:r>
        </a:p>
      </dsp:txBody>
      <dsp:txXfrm>
        <a:off x="6483074" y="2907481"/>
        <a:ext cx="955869" cy="477934"/>
      </dsp:txXfrm>
    </dsp:sp>
    <dsp:sp modelId="{E367A9C1-8DF0-41E6-A67E-9B72707CFC66}">
      <dsp:nvSpPr>
        <dsp:cNvPr id="0" name=""/>
        <dsp:cNvSpPr/>
      </dsp:nvSpPr>
      <dsp:spPr>
        <a:xfrm>
          <a:off x="6483074" y="3586149"/>
          <a:ext cx="955869" cy="4971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bg1"/>
              </a:solidFill>
            </a:rPr>
            <a:t>Tammy VanCise</a:t>
          </a:r>
          <a:br>
            <a:rPr lang="en-US" sz="800" kern="1200" dirty="0"/>
          </a:br>
          <a:r>
            <a:rPr lang="en-US" sz="800" kern="1200" dirty="0"/>
            <a:t>SUPERVISOR – ANTLERS     (Raquette Lake)</a:t>
          </a:r>
        </a:p>
      </dsp:txBody>
      <dsp:txXfrm>
        <a:off x="6483074" y="3586149"/>
        <a:ext cx="955869" cy="497109"/>
      </dsp:txXfrm>
    </dsp:sp>
    <dsp:sp modelId="{A834DA93-7289-413C-8D9D-10957893787A}">
      <dsp:nvSpPr>
        <dsp:cNvPr id="0" name=""/>
        <dsp:cNvSpPr/>
      </dsp:nvSpPr>
      <dsp:spPr>
        <a:xfrm>
          <a:off x="6480894" y="4278212"/>
          <a:ext cx="955869" cy="5270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bg1"/>
              </a:solidFill>
            </a:rPr>
            <a:t>Sarah Duval</a:t>
          </a:r>
          <a:br>
            <a:rPr lang="en-US" sz="800" kern="1200" dirty="0"/>
          </a:br>
          <a:r>
            <a:rPr lang="en-US" sz="800" kern="1200" dirty="0"/>
            <a:t>SUPERVISOR – HUNTINGTON (Raquette Lake)</a:t>
          </a:r>
        </a:p>
      </dsp:txBody>
      <dsp:txXfrm>
        <a:off x="6480894" y="4278212"/>
        <a:ext cx="955869" cy="527075"/>
      </dsp:txXfrm>
    </dsp:sp>
    <dsp:sp modelId="{8B935DFB-2FEB-49BC-9EBD-D21B5BB14BE8}">
      <dsp:nvSpPr>
        <dsp:cNvPr id="0" name=""/>
        <dsp:cNvSpPr/>
      </dsp:nvSpPr>
      <dsp:spPr>
        <a:xfrm>
          <a:off x="7689376" y="861252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James Webb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SR. EXECUTIVE CHEF</a:t>
          </a:r>
        </a:p>
      </dsp:txBody>
      <dsp:txXfrm>
        <a:off x="7689376" y="861252"/>
        <a:ext cx="955869" cy="477934"/>
      </dsp:txXfrm>
    </dsp:sp>
    <dsp:sp modelId="{D2EA60AA-8877-4555-BD42-C9C6BDD30308}">
      <dsp:nvSpPr>
        <dsp:cNvPr id="0" name=""/>
        <dsp:cNvSpPr/>
      </dsp:nvSpPr>
      <dsp:spPr>
        <a:xfrm>
          <a:off x="8845978" y="861252"/>
          <a:ext cx="1019214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Nichole Edwards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CONCESSIONS MANAGER </a:t>
          </a:r>
        </a:p>
      </dsp:txBody>
      <dsp:txXfrm>
        <a:off x="8845978" y="861252"/>
        <a:ext cx="1019214" cy="477934"/>
      </dsp:txXfrm>
    </dsp:sp>
    <dsp:sp modelId="{6F58FD0D-323C-47E0-91EF-4C8975C17FC3}">
      <dsp:nvSpPr>
        <dsp:cNvPr id="0" name=""/>
        <dsp:cNvSpPr/>
      </dsp:nvSpPr>
      <dsp:spPr>
        <a:xfrm>
          <a:off x="7997689" y="1623634"/>
          <a:ext cx="955869" cy="47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Kaitlin Clark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Supervisor</a:t>
          </a:r>
        </a:p>
      </dsp:txBody>
      <dsp:txXfrm>
        <a:off x="7997689" y="1623634"/>
        <a:ext cx="955869" cy="4779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1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6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375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949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55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326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861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209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32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214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751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346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92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840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888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556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546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4929172-4BF7-429F-BA25-7E9D1A4215EE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966EA62-41C5-4F9A-A915-5B0BC739C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9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71617" y="0"/>
            <a:ext cx="10018713" cy="1180730"/>
          </a:xfrm>
        </p:spPr>
        <p:txBody>
          <a:bodyPr/>
          <a:lstStyle/>
          <a:p>
            <a:r>
              <a:rPr lang="en-US" dirty="0"/>
              <a:t>ASC ORGANIZATIONAL CHART </a:t>
            </a:r>
          </a:p>
        </p:txBody>
      </p:sp>
      <p:graphicFrame>
        <p:nvGraphicFramePr>
          <p:cNvPr id="8" name="Content Placeholder 7" descr="Organization Chart" title="Smart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746422"/>
              </p:ext>
            </p:extLst>
          </p:nvPr>
        </p:nvGraphicFramePr>
        <p:xfrm>
          <a:off x="285751" y="876300"/>
          <a:ext cx="11772900" cy="6296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223E33-38D6-411D-B6D0-BF164B2168A7}"/>
              </a:ext>
            </a:extLst>
          </p:cNvPr>
          <p:cNvSpPr/>
          <p:nvPr/>
        </p:nvSpPr>
        <p:spPr>
          <a:xfrm>
            <a:off x="2724150" y="3429000"/>
            <a:ext cx="695324" cy="5428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">
                <a:schemeClr val="accent1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Gary Pallassino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</a:rPr>
              <a:t>GRAPHIC DESIGNER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FC2E567-B3F1-4913-8026-AAFB1442A804}"/>
              </a:ext>
            </a:extLst>
          </p:cNvPr>
          <p:cNvCxnSpPr>
            <a:cxnSpLocks/>
            <a:stCxn id="2" idx="0"/>
          </p:cNvCxnSpPr>
          <p:nvPr/>
        </p:nvCxnSpPr>
        <p:spPr>
          <a:xfrm flipH="1" flipV="1">
            <a:off x="3049416" y="3222270"/>
            <a:ext cx="22396" cy="206730"/>
          </a:xfrm>
          <a:prstGeom prst="line">
            <a:avLst/>
          </a:prstGeom>
          <a:ln>
            <a:solidFill>
              <a:srgbClr val="99B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192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84312" y="121651"/>
            <a:ext cx="10018713" cy="666000"/>
          </a:xfrm>
        </p:spPr>
        <p:txBody>
          <a:bodyPr>
            <a:normAutofit fontScale="90000"/>
          </a:bodyPr>
          <a:lstStyle/>
          <a:p>
            <a:r>
              <a:rPr lang="en-US" dirty="0"/>
              <a:t>ASC ORGANIZATIONAL CHART (DINING)</a:t>
            </a:r>
          </a:p>
        </p:txBody>
      </p:sp>
      <p:graphicFrame>
        <p:nvGraphicFramePr>
          <p:cNvPr id="8" name="Content Placeholder 7" descr="Organization Chart" title="Smart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8319076"/>
              </p:ext>
            </p:extLst>
          </p:nvPr>
        </p:nvGraphicFramePr>
        <p:xfrm>
          <a:off x="2169705" y="787651"/>
          <a:ext cx="10185991" cy="70073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07918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Chart06_16x9.potx" id="{3C4BC011-9EDC-4DFB-8A68-37DEDDFE6C2B}" vid="{D35E8C47-702A-41D1-BDB4-1DA9434A1E66}"/>
    </a:ext>
  </a:extLst>
</a:theme>
</file>

<file path=ppt/theme/themeOverride1.xml><?xml version="1.0" encoding="utf-8"?>
<a:themeOverride xmlns:a="http://schemas.openxmlformats.org/drawingml/2006/main">
  <a:clrScheme name="Parallax">
    <a:dk1>
      <a:sysClr val="windowText" lastClr="000000"/>
    </a:dk1>
    <a:lt1>
      <a:sysClr val="window" lastClr="FFFFFF"/>
    </a:lt1>
    <a:dk2>
      <a:srgbClr val="212121"/>
    </a:dk2>
    <a:lt2>
      <a:srgbClr val="CDD0D1"/>
    </a:lt2>
    <a:accent1>
      <a:srgbClr val="8BB434"/>
    </a:accent1>
    <a:accent2>
      <a:srgbClr val="33A583"/>
    </a:accent2>
    <a:accent3>
      <a:srgbClr val="3594B4"/>
    </a:accent3>
    <a:accent4>
      <a:srgbClr val="6063B4"/>
    </a:accent4>
    <a:accent5>
      <a:srgbClr val="D35731"/>
    </a:accent5>
    <a:accent6>
      <a:srgbClr val="EBAC4B"/>
    </a:accent6>
    <a:hlink>
      <a:srgbClr val="65AD30"/>
    </a:hlink>
    <a:folHlink>
      <a:srgbClr val="8ED25B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1669306</Value>
      <Value>1669445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2013-01-21T07:54:00+00:00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ApprovalLog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TP104001058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875887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LocMarketGroupTiers2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</documentManagement>
</p:properties>
</file>

<file path=customXml/itemProps1.xml><?xml version="1.0" encoding="utf-8"?>
<ds:datastoreItem xmlns:ds="http://schemas.openxmlformats.org/officeDocument/2006/customXml" ds:itemID="{095EAC7E-3670-4A33-88E9-089AAE82E0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D8FEBD-5ABD-4CF4-8A24-EAAA08BD57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CCCEA7-1327-49DD-AC35-4264F7CCB5D7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4873beb7-5857-4685-be1f-d57550cc96c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235</Words>
  <Application>Microsoft Office PowerPoint</Application>
  <PresentationFormat>Widescreen</PresentationFormat>
  <Paragraphs>100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Corbel</vt:lpstr>
      <vt:lpstr>Parallax</vt:lpstr>
      <vt:lpstr>ASC ORGANIZATIONAL CHART </vt:lpstr>
      <vt:lpstr>ASC ORGANIZATIONAL CHART (DINING)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2012-12-20T21:37:56Z</dcterms:created>
  <dcterms:modified xsi:type="dcterms:W3CDTF">2020-03-11T18:05:29Z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